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69" r:id="rId7"/>
    <p:sldId id="268" r:id="rId8"/>
    <p:sldId id="258" r:id="rId9"/>
    <p:sldId id="266" r:id="rId10"/>
    <p:sldId id="265" r:id="rId11"/>
    <p:sldId id="262" r:id="rId12"/>
    <p:sldId id="264" r:id="rId13"/>
    <p:sldId id="263" r:id="rId14"/>
    <p:sldId id="260" r:id="rId15"/>
    <p:sldId id="272" r:id="rId16"/>
    <p:sldId id="273" r:id="rId17"/>
    <p:sldId id="274" r:id="rId18"/>
    <p:sldId id="267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D7A75-E50D-47F5-97B2-FCBB3A72A451}" v="3" dt="2022-03-24T20:06:27.756"/>
    <p1510:client id="{0BD698FE-8CD6-41FD-B4C4-2D3722E8C79E}" v="45" dt="2022-03-31T20:58:53.674"/>
    <p1510:client id="{35BD3823-A1A2-4DE9-BB91-0AF29060A181}" v="18" dt="2022-03-31T20:52:04.369"/>
    <p1510:client id="{3EF56EEA-5110-4136-80EA-E4FE36A2501F}" v="38" dt="2022-04-01T05:30:41.637"/>
    <p1510:client id="{425EF041-5CCC-482C-BACF-24216265029F}" v="77" dt="2022-03-31T21:15:34.344"/>
    <p1510:client id="{4A6E5F58-439D-49F5-AA39-DE851FBCFF4D}" v="121" dt="2022-03-25T10:39:32.429"/>
    <p1510:client id="{6AD30941-A433-48FE-8DC1-0F43A1C12F97}" v="245" dt="2022-03-24T19:58:03.973"/>
    <p1510:client id="{6CBAC12C-79C6-4190-97E7-B904D1773EF7}" v="9" dt="2022-03-31T20:54:33.071"/>
    <p1510:client id="{7EDFEB37-0977-49E7-9B91-6BD20DD33C14}" v="9" dt="2022-03-25T09:42:24.878"/>
    <p1510:client id="{86285E64-2DBA-4941-A9AC-4BEB030DD656}" v="58" dt="2022-03-31T21:20:00.609"/>
    <p1510:client id="{9AD1ED75-37D9-4141-8D63-D6D598EA912D}" v="22" dt="2022-03-25T09:15:13.969"/>
    <p1510:client id="{AB4AA9EA-C805-4B1B-858D-EAE3C5733AA2}" v="6" dt="2022-03-25T09:01:12.338"/>
    <p1510:client id="{C07D0283-8361-474B-A064-5BF496863A26}" v="15" dt="2022-03-25T09:07:33.760"/>
    <p1510:client id="{C127E81E-9596-471E-B77C-54411F5A9F8D}" v="35" dt="2022-03-25T09:32:39.282"/>
    <p1510:client id="{C8CFB1E4-0D7C-4D85-97DA-335E462811C1}" v="101" dt="2022-03-25T09:42:23.700"/>
    <p1510:client id="{DD7F7E9A-F43B-4DE8-AD89-E1F82711BB8A}" v="336" dt="2022-03-31T19:27:53.473"/>
    <p1510:client id="{E6621003-C094-4CBE-8173-15D1617EFC57}" v="25" dt="2022-04-01T09:31:40.280"/>
    <p1510:client id="{E962E766-9177-4D32-B804-AC2DC6074593}" v="12" dt="2022-03-24T20:05:49.161"/>
    <p1510:client id="{ED2C3098-9C1E-455C-B2DC-AA774038192F}" v="15" dt="2022-03-24T20:10:02.728"/>
    <p1510:client id="{F5775DF8-7726-4191-AACB-73F32F24A682}" v="109" dt="2022-03-31T21:10:52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u, Flaviu" userId="S::flaviu.nicolau@students.tbs1.de::6c44122e-034b-407c-a349-2f83499313fb" providerId="AD" clId="Web-{AB4AA9EA-C805-4B1B-858D-EAE3C5733AA2}"/>
    <pc:docChg chg="addSld modSld">
      <pc:chgData name="Nicolau, Flaviu" userId="S::flaviu.nicolau@students.tbs1.de::6c44122e-034b-407c-a349-2f83499313fb" providerId="AD" clId="Web-{AB4AA9EA-C805-4B1B-858D-EAE3C5733AA2}" dt="2022-03-25T09:01:11.448" v="3" actId="20577"/>
      <pc:docMkLst>
        <pc:docMk/>
      </pc:docMkLst>
      <pc:sldChg chg="addSp delSp modSp">
        <pc:chgData name="Nicolau, Flaviu" userId="S::flaviu.nicolau@students.tbs1.de::6c44122e-034b-407c-a349-2f83499313fb" providerId="AD" clId="Web-{AB4AA9EA-C805-4B1B-858D-EAE3C5733AA2}" dt="2022-03-25T09:00:49.713" v="0"/>
        <pc:sldMkLst>
          <pc:docMk/>
          <pc:sldMk cId="3233419420" sldId="262"/>
        </pc:sldMkLst>
        <pc:spChg chg="del">
          <ac:chgData name="Nicolau, Flaviu" userId="S::flaviu.nicolau@students.tbs1.de::6c44122e-034b-407c-a349-2f83499313fb" providerId="AD" clId="Web-{AB4AA9EA-C805-4B1B-858D-EAE3C5733AA2}" dt="2022-03-25T09:00:49.713" v="0"/>
          <ac:spMkLst>
            <pc:docMk/>
            <pc:sldMk cId="3233419420" sldId="262"/>
            <ac:spMk id="3" creationId="{368B4565-DDEB-7C25-9BFD-B75D9A9863D5}"/>
          </ac:spMkLst>
        </pc:spChg>
        <pc:picChg chg="add mod ord">
          <ac:chgData name="Nicolau, Flaviu" userId="S::flaviu.nicolau@students.tbs1.de::6c44122e-034b-407c-a349-2f83499313fb" providerId="AD" clId="Web-{AB4AA9EA-C805-4B1B-858D-EAE3C5733AA2}" dt="2022-03-25T09:00:49.713" v="0"/>
          <ac:picMkLst>
            <pc:docMk/>
            <pc:sldMk cId="3233419420" sldId="262"/>
            <ac:picMk id="4" creationId="{2D512F11-C54D-906B-AAFF-FBD5D95D2804}"/>
          </ac:picMkLst>
        </pc:picChg>
      </pc:sldChg>
      <pc:sldChg chg="addSp delSp modSp new">
        <pc:chgData name="Nicolau, Flaviu" userId="S::flaviu.nicolau@students.tbs1.de::6c44122e-034b-407c-a349-2f83499313fb" providerId="AD" clId="Web-{AB4AA9EA-C805-4B1B-858D-EAE3C5733AA2}" dt="2022-03-25T09:01:11.448" v="3" actId="20577"/>
        <pc:sldMkLst>
          <pc:docMk/>
          <pc:sldMk cId="2485384531" sldId="264"/>
        </pc:sldMkLst>
        <pc:spChg chg="mod">
          <ac:chgData name="Nicolau, Flaviu" userId="S::flaviu.nicolau@students.tbs1.de::6c44122e-034b-407c-a349-2f83499313fb" providerId="AD" clId="Web-{AB4AA9EA-C805-4B1B-858D-EAE3C5733AA2}" dt="2022-03-25T09:01:11.448" v="3" actId="20577"/>
          <ac:spMkLst>
            <pc:docMk/>
            <pc:sldMk cId="2485384531" sldId="264"/>
            <ac:spMk id="2" creationId="{5DC6B002-1B8C-9857-1CEE-4466A76AE863}"/>
          </ac:spMkLst>
        </pc:spChg>
        <pc:spChg chg="del">
          <ac:chgData name="Nicolau, Flaviu" userId="S::flaviu.nicolau@students.tbs1.de::6c44122e-034b-407c-a349-2f83499313fb" providerId="AD" clId="Web-{AB4AA9EA-C805-4B1B-858D-EAE3C5733AA2}" dt="2022-03-25T09:01:11.291" v="2"/>
          <ac:spMkLst>
            <pc:docMk/>
            <pc:sldMk cId="2485384531" sldId="264"/>
            <ac:spMk id="3" creationId="{B96317A3-70EC-2F7E-1386-772493C19C70}"/>
          </ac:spMkLst>
        </pc:spChg>
        <pc:picChg chg="add mod ord">
          <ac:chgData name="Nicolau, Flaviu" userId="S::flaviu.nicolau@students.tbs1.de::6c44122e-034b-407c-a349-2f83499313fb" providerId="AD" clId="Web-{AB4AA9EA-C805-4B1B-858D-EAE3C5733AA2}" dt="2022-03-25T09:01:11.291" v="2"/>
          <ac:picMkLst>
            <pc:docMk/>
            <pc:sldMk cId="2485384531" sldId="264"/>
            <ac:picMk id="4" creationId="{84572405-9D35-4CDE-AF68-8259DB6CF281}"/>
          </ac:picMkLst>
        </pc:picChg>
      </pc:sldChg>
    </pc:docChg>
  </pc:docChgLst>
  <pc:docChgLst>
    <pc:chgData name="Quindt, Alexander" userId="S::alexander.quindt@students.tbs1.de::03b07953-e664-4537-bdc2-e74f23f75200" providerId="AD" clId="Web-{E962E766-9177-4D32-B804-AC2DC6074593}"/>
    <pc:docChg chg="modSld">
      <pc:chgData name="Quindt, Alexander" userId="S::alexander.quindt@students.tbs1.de::03b07953-e664-4537-bdc2-e74f23f75200" providerId="AD" clId="Web-{E962E766-9177-4D32-B804-AC2DC6074593}" dt="2022-03-24T20:05:46.739" v="10" actId="20577"/>
      <pc:docMkLst>
        <pc:docMk/>
      </pc:docMkLst>
      <pc:sldChg chg="modSp">
        <pc:chgData name="Quindt, Alexander" userId="S::alexander.quindt@students.tbs1.de::03b07953-e664-4537-bdc2-e74f23f75200" providerId="AD" clId="Web-{E962E766-9177-4D32-B804-AC2DC6074593}" dt="2022-03-24T20:05:46.739" v="10" actId="20577"/>
        <pc:sldMkLst>
          <pc:docMk/>
          <pc:sldMk cId="1339786041" sldId="258"/>
        </pc:sldMkLst>
        <pc:spChg chg="mod">
          <ac:chgData name="Quindt, Alexander" userId="S::alexander.quindt@students.tbs1.de::03b07953-e664-4537-bdc2-e74f23f75200" providerId="AD" clId="Web-{E962E766-9177-4D32-B804-AC2DC6074593}" dt="2022-03-24T20:05:46.739" v="10" actId="20577"/>
          <ac:spMkLst>
            <pc:docMk/>
            <pc:sldMk cId="1339786041" sldId="258"/>
            <ac:spMk id="2" creationId="{2E1322E8-BE8F-B2C5-0109-EFE1C1AB7A65}"/>
          </ac:spMkLst>
        </pc:spChg>
      </pc:sldChg>
    </pc:docChg>
  </pc:docChgLst>
  <pc:docChgLst>
    <pc:chgData name="Klein, Yven" userId="S::yven.klein@students.tbs1.de::5fdc8f26-91ca-420a-9ad1-b12998c862cb" providerId="AD" clId="Web-{6CBAC12C-79C6-4190-97E7-B904D1773EF7}"/>
    <pc:docChg chg="modSld">
      <pc:chgData name="Klein, Yven" userId="S::yven.klein@students.tbs1.de::5fdc8f26-91ca-420a-9ad1-b12998c862cb" providerId="AD" clId="Web-{6CBAC12C-79C6-4190-97E7-B904D1773EF7}" dt="2022-03-31T20:54:33.071" v="7" actId="20577"/>
      <pc:docMkLst>
        <pc:docMk/>
      </pc:docMkLst>
      <pc:sldChg chg="modSp">
        <pc:chgData name="Klein, Yven" userId="S::yven.klein@students.tbs1.de::5fdc8f26-91ca-420a-9ad1-b12998c862cb" providerId="AD" clId="Web-{6CBAC12C-79C6-4190-97E7-B904D1773EF7}" dt="2022-03-31T20:54:33.071" v="7" actId="20577"/>
        <pc:sldMkLst>
          <pc:docMk/>
          <pc:sldMk cId="1839234590" sldId="272"/>
        </pc:sldMkLst>
        <pc:spChg chg="mod">
          <ac:chgData name="Klein, Yven" userId="S::yven.klein@students.tbs1.de::5fdc8f26-91ca-420a-9ad1-b12998c862cb" providerId="AD" clId="Web-{6CBAC12C-79C6-4190-97E7-B904D1773EF7}" dt="2022-03-31T20:53:21.522" v="3" actId="20577"/>
          <ac:spMkLst>
            <pc:docMk/>
            <pc:sldMk cId="1839234590" sldId="272"/>
            <ac:spMk id="2" creationId="{E073E66A-8B28-03B5-7AA6-9B21725CB3FC}"/>
          </ac:spMkLst>
        </pc:spChg>
        <pc:spChg chg="mod">
          <ac:chgData name="Klein, Yven" userId="S::yven.klein@students.tbs1.de::5fdc8f26-91ca-420a-9ad1-b12998c862cb" providerId="AD" clId="Web-{6CBAC12C-79C6-4190-97E7-B904D1773EF7}" dt="2022-03-31T20:54:33.071" v="7" actId="20577"/>
          <ac:spMkLst>
            <pc:docMk/>
            <pc:sldMk cId="1839234590" sldId="272"/>
            <ac:spMk id="3" creationId="{7797CCCD-32B9-A357-5E2C-DDEDE298339E}"/>
          </ac:spMkLst>
        </pc:spChg>
      </pc:sldChg>
    </pc:docChg>
  </pc:docChgLst>
  <pc:docChgLst>
    <pc:chgData name="Quindt, Alexander" userId="S::alexander.quindt@students.tbs1.de::03b07953-e664-4537-bdc2-e74f23f75200" providerId="AD" clId="Web-{7EDFEB37-0977-49E7-9B91-6BD20DD33C14}"/>
    <pc:docChg chg="modSld">
      <pc:chgData name="Quindt, Alexander" userId="S::alexander.quindt@students.tbs1.de::03b07953-e664-4537-bdc2-e74f23f75200" providerId="AD" clId="Web-{7EDFEB37-0977-49E7-9B91-6BD20DD33C14}" dt="2022-03-25T09:42:24.878" v="7" actId="1076"/>
      <pc:docMkLst>
        <pc:docMk/>
      </pc:docMkLst>
      <pc:sldChg chg="addSp delSp modSp">
        <pc:chgData name="Quindt, Alexander" userId="S::alexander.quindt@students.tbs1.de::03b07953-e664-4537-bdc2-e74f23f75200" providerId="AD" clId="Web-{7EDFEB37-0977-49E7-9B91-6BD20DD33C14}" dt="2022-03-25T09:42:24.878" v="7" actId="1076"/>
        <pc:sldMkLst>
          <pc:docMk/>
          <pc:sldMk cId="3275007664" sldId="268"/>
        </pc:sldMkLst>
        <pc:picChg chg="add mod modCrop">
          <ac:chgData name="Quindt, Alexander" userId="S::alexander.quindt@students.tbs1.de::03b07953-e664-4537-bdc2-e74f23f75200" providerId="AD" clId="Web-{7EDFEB37-0977-49E7-9B91-6BD20DD33C14}" dt="2022-03-25T09:42:24.878" v="7" actId="1076"/>
          <ac:picMkLst>
            <pc:docMk/>
            <pc:sldMk cId="3275007664" sldId="268"/>
            <ac:picMk id="2" creationId="{8F98B796-E221-057E-D046-C09143D25A83}"/>
          </ac:picMkLst>
        </pc:picChg>
        <pc:picChg chg="del">
          <ac:chgData name="Quindt, Alexander" userId="S::alexander.quindt@students.tbs1.de::03b07953-e664-4537-bdc2-e74f23f75200" providerId="AD" clId="Web-{7EDFEB37-0977-49E7-9B91-6BD20DD33C14}" dt="2022-03-25T09:40:03.078" v="0"/>
          <ac:picMkLst>
            <pc:docMk/>
            <pc:sldMk cId="3275007664" sldId="268"/>
            <ac:picMk id="5" creationId="{1BFC8392-2E3F-8319-4C65-33120F7BB3EA}"/>
          </ac:picMkLst>
        </pc:picChg>
      </pc:sldChg>
    </pc:docChg>
  </pc:docChgLst>
  <pc:docChgLst>
    <pc:chgData name="Nicolau, Flaviu" userId="S::flaviu.nicolau@students.tbs1.de::6c44122e-034b-407c-a349-2f83499313fb" providerId="AD" clId="Web-{6AD30941-A433-48FE-8DC1-0F43A1C12F97}"/>
    <pc:docChg chg="addSld modSld">
      <pc:chgData name="Nicolau, Flaviu" userId="S::flaviu.nicolau@students.tbs1.de::6c44122e-034b-407c-a349-2f83499313fb" providerId="AD" clId="Web-{6AD30941-A433-48FE-8DC1-0F43A1C12F97}" dt="2022-03-24T19:58:03.973" v="237" actId="20577"/>
      <pc:docMkLst>
        <pc:docMk/>
      </pc:docMkLst>
      <pc:sldChg chg="modSp">
        <pc:chgData name="Nicolau, Flaviu" userId="S::flaviu.nicolau@students.tbs1.de::6c44122e-034b-407c-a349-2f83499313fb" providerId="AD" clId="Web-{6AD30941-A433-48FE-8DC1-0F43A1C12F97}" dt="2022-03-24T19:53:42.128" v="60" actId="20577"/>
        <pc:sldMkLst>
          <pc:docMk/>
          <pc:sldMk cId="109857222" sldId="256"/>
        </pc:sldMkLst>
        <pc:spChg chg="mod">
          <ac:chgData name="Nicolau, Flaviu" userId="S::flaviu.nicolau@students.tbs1.de::6c44122e-034b-407c-a349-2f83499313fb" providerId="AD" clId="Web-{6AD30941-A433-48FE-8DC1-0F43A1C12F97}" dt="2022-03-24T19:52:53.187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u, Flaviu" userId="S::flaviu.nicolau@students.tbs1.de::6c44122e-034b-407c-a349-2f83499313fb" providerId="AD" clId="Web-{6AD30941-A433-48FE-8DC1-0F43A1C12F97}" dt="2022-03-24T19:53:42.128" v="6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Nicolau, Flaviu" userId="S::flaviu.nicolau@students.tbs1.de::6c44122e-034b-407c-a349-2f83499313fb" providerId="AD" clId="Web-{6AD30941-A433-48FE-8DC1-0F43A1C12F97}" dt="2022-03-24T19:54:38.194" v="143" actId="20577"/>
        <pc:sldMkLst>
          <pc:docMk/>
          <pc:sldMk cId="2623431769" sldId="257"/>
        </pc:sldMkLst>
        <pc:spChg chg="mod">
          <ac:chgData name="Nicolau, Flaviu" userId="S::flaviu.nicolau@students.tbs1.de::6c44122e-034b-407c-a349-2f83499313fb" providerId="AD" clId="Web-{6AD30941-A433-48FE-8DC1-0F43A1C12F97}" dt="2022-03-24T19:53:51.566" v="70" actId="20577"/>
          <ac:spMkLst>
            <pc:docMk/>
            <pc:sldMk cId="2623431769" sldId="257"/>
            <ac:spMk id="2" creationId="{343DEFFC-5E29-98CB-54C9-8609C51C3BA1}"/>
          </ac:spMkLst>
        </pc:spChg>
        <pc:spChg chg="mod">
          <ac:chgData name="Nicolau, Flaviu" userId="S::flaviu.nicolau@students.tbs1.de::6c44122e-034b-407c-a349-2f83499313fb" providerId="AD" clId="Web-{6AD30941-A433-48FE-8DC1-0F43A1C12F97}" dt="2022-03-24T19:54:38.194" v="143" actId="20577"/>
          <ac:spMkLst>
            <pc:docMk/>
            <pc:sldMk cId="2623431769" sldId="257"/>
            <ac:spMk id="3" creationId="{BE6ED6E4-C644-4FD4-0343-E4C3C1295E43}"/>
          </ac:spMkLst>
        </pc:spChg>
      </pc:sldChg>
      <pc:sldChg chg="new">
        <pc:chgData name="Nicolau, Flaviu" userId="S::flaviu.nicolau@students.tbs1.de::6c44122e-034b-407c-a349-2f83499313fb" providerId="AD" clId="Web-{6AD30941-A433-48FE-8DC1-0F43A1C12F97}" dt="2022-03-24T19:54:38.522" v="144"/>
        <pc:sldMkLst>
          <pc:docMk/>
          <pc:sldMk cId="1339786041" sldId="258"/>
        </pc:sldMkLst>
      </pc:sldChg>
      <pc:sldChg chg="new">
        <pc:chgData name="Nicolau, Flaviu" userId="S::flaviu.nicolau@students.tbs1.de::6c44122e-034b-407c-a349-2f83499313fb" providerId="AD" clId="Web-{6AD30941-A433-48FE-8DC1-0F43A1C12F97}" dt="2022-03-24T19:54:42.007" v="145"/>
        <pc:sldMkLst>
          <pc:docMk/>
          <pc:sldMk cId="3344859642" sldId="259"/>
        </pc:sldMkLst>
      </pc:sldChg>
      <pc:sldChg chg="new">
        <pc:chgData name="Nicolau, Flaviu" userId="S::flaviu.nicolau@students.tbs1.de::6c44122e-034b-407c-a349-2f83499313fb" providerId="AD" clId="Web-{6AD30941-A433-48FE-8DC1-0F43A1C12F97}" dt="2022-03-24T19:54:44.851" v="146"/>
        <pc:sldMkLst>
          <pc:docMk/>
          <pc:sldMk cId="1183474701" sldId="260"/>
        </pc:sldMkLst>
      </pc:sldChg>
      <pc:sldChg chg="modSp new">
        <pc:chgData name="Nicolau, Flaviu" userId="S::flaviu.nicolau@students.tbs1.de::6c44122e-034b-407c-a349-2f83499313fb" providerId="AD" clId="Web-{6AD30941-A433-48FE-8DC1-0F43A1C12F97}" dt="2022-03-24T19:56:07.216" v="217" actId="20577"/>
        <pc:sldMkLst>
          <pc:docMk/>
          <pc:sldMk cId="546251022" sldId="261"/>
        </pc:sldMkLst>
        <pc:spChg chg="mod">
          <ac:chgData name="Nicolau, Flaviu" userId="S::flaviu.nicolau@students.tbs1.de::6c44122e-034b-407c-a349-2f83499313fb" providerId="AD" clId="Web-{6AD30941-A433-48FE-8DC1-0F43A1C12F97}" dt="2022-03-24T19:54:51.758" v="152" actId="20577"/>
          <ac:spMkLst>
            <pc:docMk/>
            <pc:sldMk cId="546251022" sldId="261"/>
            <ac:spMk id="2" creationId="{580B92DB-7296-3EC4-BF5D-856F2B8C684E}"/>
          </ac:spMkLst>
        </pc:spChg>
        <pc:spChg chg="mod">
          <ac:chgData name="Nicolau, Flaviu" userId="S::flaviu.nicolau@students.tbs1.de::6c44122e-034b-407c-a349-2f83499313fb" providerId="AD" clId="Web-{6AD30941-A433-48FE-8DC1-0F43A1C12F97}" dt="2022-03-24T19:56:07.216" v="217" actId="20577"/>
          <ac:spMkLst>
            <pc:docMk/>
            <pc:sldMk cId="546251022" sldId="261"/>
            <ac:spMk id="3" creationId="{B26ECCEC-7DD3-E443-9D08-FC63DA30951D}"/>
          </ac:spMkLst>
        </pc:spChg>
      </pc:sldChg>
      <pc:sldChg chg="modSp new">
        <pc:chgData name="Nicolau, Flaviu" userId="S::flaviu.nicolau@students.tbs1.de::6c44122e-034b-407c-a349-2f83499313fb" providerId="AD" clId="Web-{6AD30941-A433-48FE-8DC1-0F43A1C12F97}" dt="2022-03-24T19:56:16.607" v="220" actId="20577"/>
        <pc:sldMkLst>
          <pc:docMk/>
          <pc:sldMk cId="3233419420" sldId="262"/>
        </pc:sldMkLst>
        <pc:spChg chg="mod">
          <ac:chgData name="Nicolau, Flaviu" userId="S::flaviu.nicolau@students.tbs1.de::6c44122e-034b-407c-a349-2f83499313fb" providerId="AD" clId="Web-{6AD30941-A433-48FE-8DC1-0F43A1C12F97}" dt="2022-03-24T19:56:16.607" v="220" actId="20577"/>
          <ac:spMkLst>
            <pc:docMk/>
            <pc:sldMk cId="3233419420" sldId="262"/>
            <ac:spMk id="2" creationId="{CD41C987-5106-21C1-3B9B-CAB8F0AAC3DE}"/>
          </ac:spMkLst>
        </pc:spChg>
      </pc:sldChg>
      <pc:sldChg chg="modSp new">
        <pc:chgData name="Nicolau, Flaviu" userId="S::flaviu.nicolau@students.tbs1.de::6c44122e-034b-407c-a349-2f83499313fb" providerId="AD" clId="Web-{6AD30941-A433-48FE-8DC1-0F43A1C12F97}" dt="2022-03-24T19:58:03.973" v="237" actId="20577"/>
        <pc:sldMkLst>
          <pc:docMk/>
          <pc:sldMk cId="2309011851" sldId="263"/>
        </pc:sldMkLst>
        <pc:spChg chg="mod">
          <ac:chgData name="Nicolau, Flaviu" userId="S::flaviu.nicolau@students.tbs1.de::6c44122e-034b-407c-a349-2f83499313fb" providerId="AD" clId="Web-{6AD30941-A433-48FE-8DC1-0F43A1C12F97}" dt="2022-03-24T19:57:11.814" v="225" actId="20577"/>
          <ac:spMkLst>
            <pc:docMk/>
            <pc:sldMk cId="2309011851" sldId="263"/>
            <ac:spMk id="2" creationId="{B2657AB2-C91F-33F3-CB3A-D82141852A46}"/>
          </ac:spMkLst>
        </pc:spChg>
        <pc:spChg chg="mod">
          <ac:chgData name="Nicolau, Flaviu" userId="S::flaviu.nicolau@students.tbs1.de::6c44122e-034b-407c-a349-2f83499313fb" providerId="AD" clId="Web-{6AD30941-A433-48FE-8DC1-0F43A1C12F97}" dt="2022-03-24T19:58:03.973" v="237" actId="20577"/>
          <ac:spMkLst>
            <pc:docMk/>
            <pc:sldMk cId="2309011851" sldId="263"/>
            <ac:spMk id="3" creationId="{8B5D00ED-DBFD-59B2-B3C5-9E63CB69BEA8}"/>
          </ac:spMkLst>
        </pc:spChg>
      </pc:sldChg>
    </pc:docChg>
  </pc:docChgLst>
  <pc:docChgLst>
    <pc:chgData name="Klein, Yven" userId="S::yven.klein@students.tbs1.de::5fdc8f26-91ca-420a-9ad1-b12998c862cb" providerId="AD" clId="Web-{F5775DF8-7726-4191-AACB-73F32F24A682}"/>
    <pc:docChg chg="addSld modSld">
      <pc:chgData name="Klein, Yven" userId="S::yven.klein@students.tbs1.de::5fdc8f26-91ca-420a-9ad1-b12998c862cb" providerId="AD" clId="Web-{F5775DF8-7726-4191-AACB-73F32F24A682}" dt="2022-03-31T21:10:52.991" v="110" actId="20577"/>
      <pc:docMkLst>
        <pc:docMk/>
      </pc:docMkLst>
      <pc:sldChg chg="addSp modSp">
        <pc:chgData name="Klein, Yven" userId="S::yven.klein@students.tbs1.de::5fdc8f26-91ca-420a-9ad1-b12998c862cb" providerId="AD" clId="Web-{F5775DF8-7726-4191-AACB-73F32F24A682}" dt="2022-03-31T21:04:58.998" v="52" actId="20577"/>
        <pc:sldMkLst>
          <pc:docMk/>
          <pc:sldMk cId="541945881" sldId="273"/>
        </pc:sldMkLst>
        <pc:spChg chg="mod">
          <ac:chgData name="Klein, Yven" userId="S::yven.klein@students.tbs1.de::5fdc8f26-91ca-420a-9ad1-b12998c862cb" providerId="AD" clId="Web-{F5775DF8-7726-4191-AACB-73F32F24A682}" dt="2022-03-31T21:01:17.009" v="12" actId="14100"/>
          <ac:spMkLst>
            <pc:docMk/>
            <pc:sldMk cId="541945881" sldId="273"/>
            <ac:spMk id="3" creationId="{97BFB5D8-0849-B421-F470-A43FE9BAFFFC}"/>
          </ac:spMkLst>
        </pc:spChg>
        <pc:spChg chg="add mod">
          <ac:chgData name="Klein, Yven" userId="S::yven.klein@students.tbs1.de::5fdc8f26-91ca-420a-9ad1-b12998c862cb" providerId="AD" clId="Web-{F5775DF8-7726-4191-AACB-73F32F24A682}" dt="2022-03-31T21:02:05.010" v="28" actId="14100"/>
          <ac:spMkLst>
            <pc:docMk/>
            <pc:sldMk cId="541945881" sldId="273"/>
            <ac:spMk id="4" creationId="{413D2B0C-8970-7D7F-D6CA-4DBCFF986008}"/>
          </ac:spMkLst>
        </pc:spChg>
        <pc:spChg chg="add mod">
          <ac:chgData name="Klein, Yven" userId="S::yven.klein@students.tbs1.de::5fdc8f26-91ca-420a-9ad1-b12998c862cb" providerId="AD" clId="Web-{F5775DF8-7726-4191-AACB-73F32F24A682}" dt="2022-03-31T21:04:44.638" v="45" actId="20577"/>
          <ac:spMkLst>
            <pc:docMk/>
            <pc:sldMk cId="541945881" sldId="273"/>
            <ac:spMk id="5" creationId="{A4F5097F-391B-800F-0B78-08B943F848ED}"/>
          </ac:spMkLst>
        </pc:spChg>
        <pc:spChg chg="add mod">
          <ac:chgData name="Klein, Yven" userId="S::yven.klein@students.tbs1.de::5fdc8f26-91ca-420a-9ad1-b12998c862cb" providerId="AD" clId="Web-{F5775DF8-7726-4191-AACB-73F32F24A682}" dt="2022-03-31T21:04:58.998" v="52" actId="20577"/>
          <ac:spMkLst>
            <pc:docMk/>
            <pc:sldMk cId="541945881" sldId="273"/>
            <ac:spMk id="6" creationId="{F03F6373-1274-9D5A-B849-BBDD66B74878}"/>
          </ac:spMkLst>
        </pc:spChg>
      </pc:sldChg>
      <pc:sldChg chg="modSp new">
        <pc:chgData name="Klein, Yven" userId="S::yven.klein@students.tbs1.de::5fdc8f26-91ca-420a-9ad1-b12998c862cb" providerId="AD" clId="Web-{F5775DF8-7726-4191-AACB-73F32F24A682}" dt="2022-03-31T21:10:52.991" v="110" actId="20577"/>
        <pc:sldMkLst>
          <pc:docMk/>
          <pc:sldMk cId="549358473" sldId="274"/>
        </pc:sldMkLst>
        <pc:spChg chg="mod">
          <ac:chgData name="Klein, Yven" userId="S::yven.klein@students.tbs1.de::5fdc8f26-91ca-420a-9ad1-b12998c862cb" providerId="AD" clId="Web-{F5775DF8-7726-4191-AACB-73F32F24A682}" dt="2022-03-31T21:07:54.629" v="57" actId="20577"/>
          <ac:spMkLst>
            <pc:docMk/>
            <pc:sldMk cId="549358473" sldId="274"/>
            <ac:spMk id="2" creationId="{70FFBAD5-8434-0CAF-A200-C2F6BDF9B4A2}"/>
          </ac:spMkLst>
        </pc:spChg>
        <pc:spChg chg="mod">
          <ac:chgData name="Klein, Yven" userId="S::yven.klein@students.tbs1.de::5fdc8f26-91ca-420a-9ad1-b12998c862cb" providerId="AD" clId="Web-{F5775DF8-7726-4191-AACB-73F32F24A682}" dt="2022-03-31T21:10:52.991" v="110" actId="20577"/>
          <ac:spMkLst>
            <pc:docMk/>
            <pc:sldMk cId="549358473" sldId="274"/>
            <ac:spMk id="3" creationId="{BE1741FA-7046-E9C5-909B-C774A22A0778}"/>
          </ac:spMkLst>
        </pc:spChg>
      </pc:sldChg>
    </pc:docChg>
  </pc:docChgLst>
  <pc:docChgLst>
    <pc:chgData name="Klein, Yven" userId="S::yven.klein@students.tbs1.de::5fdc8f26-91ca-420a-9ad1-b12998c862cb" providerId="AD" clId="Web-{4A6E5F58-439D-49F5-AA39-DE851FBCFF4D}"/>
    <pc:docChg chg="modSld">
      <pc:chgData name="Klein, Yven" userId="S::yven.klein@students.tbs1.de::5fdc8f26-91ca-420a-9ad1-b12998c862cb" providerId="AD" clId="Web-{4A6E5F58-439D-49F5-AA39-DE851FBCFF4D}" dt="2022-03-25T10:39:30.210" v="115"/>
      <pc:docMkLst>
        <pc:docMk/>
      </pc:docMkLst>
      <pc:sldChg chg="addSp delSp modSp">
        <pc:chgData name="Klein, Yven" userId="S::yven.klein@students.tbs1.de::5fdc8f26-91ca-420a-9ad1-b12998c862cb" providerId="AD" clId="Web-{4A6E5F58-439D-49F5-AA39-DE851FBCFF4D}" dt="2022-03-25T10:39:30.210" v="115"/>
        <pc:sldMkLst>
          <pc:docMk/>
          <pc:sldMk cId="1183474701" sldId="260"/>
        </pc:sldMkLst>
        <pc:spChg chg="del">
          <ac:chgData name="Klein, Yven" userId="S::yven.klein@students.tbs1.de::5fdc8f26-91ca-420a-9ad1-b12998c862cb" providerId="AD" clId="Web-{4A6E5F58-439D-49F5-AA39-DE851FBCFF4D}" dt="2022-03-25T10:23:59.551" v="0"/>
          <ac:spMkLst>
            <pc:docMk/>
            <pc:sldMk cId="1183474701" sldId="260"/>
            <ac:spMk id="3" creationId="{A7889B6C-7509-3E5E-6E1F-7FC0A6501ED8}"/>
          </ac:spMkLst>
        </pc:spChg>
        <pc:graphicFrameChg chg="add mod ord modGraphic">
          <ac:chgData name="Klein, Yven" userId="S::yven.klein@students.tbs1.de::5fdc8f26-91ca-420a-9ad1-b12998c862cb" providerId="AD" clId="Web-{4A6E5F58-439D-49F5-AA39-DE851FBCFF4D}" dt="2022-03-25T10:39:30.210" v="115"/>
          <ac:graphicFrameMkLst>
            <pc:docMk/>
            <pc:sldMk cId="1183474701" sldId="260"/>
            <ac:graphicFrameMk id="5" creationId="{B5C8271D-27F1-58D1-DC6B-2DE6830BAED6}"/>
          </ac:graphicFrameMkLst>
        </pc:graphicFrameChg>
      </pc:sldChg>
    </pc:docChg>
  </pc:docChgLst>
  <pc:docChgLst>
    <pc:chgData name="Quindt, Alexander" userId="S::alexander.quindt@students.tbs1.de::03b07953-e664-4537-bdc2-e74f23f75200" providerId="AD" clId="Web-{3EF56EEA-5110-4136-80EA-E4FE36A2501F}"/>
    <pc:docChg chg="modSld">
      <pc:chgData name="Quindt, Alexander" userId="S::alexander.quindt@students.tbs1.de::03b07953-e664-4537-bdc2-e74f23f75200" providerId="AD" clId="Web-{3EF56EEA-5110-4136-80EA-E4FE36A2501F}" dt="2022-04-01T05:30:40.980" v="36" actId="20577"/>
      <pc:docMkLst>
        <pc:docMk/>
      </pc:docMkLst>
      <pc:sldChg chg="modSp">
        <pc:chgData name="Quindt, Alexander" userId="S::alexander.quindt@students.tbs1.de::03b07953-e664-4537-bdc2-e74f23f75200" providerId="AD" clId="Web-{3EF56EEA-5110-4136-80EA-E4FE36A2501F}" dt="2022-04-01T05:30:40.980" v="36" actId="20577"/>
        <pc:sldMkLst>
          <pc:docMk/>
          <pc:sldMk cId="1004950782" sldId="267"/>
        </pc:sldMkLst>
        <pc:spChg chg="mod">
          <ac:chgData name="Quindt, Alexander" userId="S::alexander.quindt@students.tbs1.de::03b07953-e664-4537-bdc2-e74f23f75200" providerId="AD" clId="Web-{3EF56EEA-5110-4136-80EA-E4FE36A2501F}" dt="2022-04-01T05:30:40.980" v="36" actId="20577"/>
          <ac:spMkLst>
            <pc:docMk/>
            <pc:sldMk cId="1004950782" sldId="267"/>
            <ac:spMk id="3" creationId="{1C79C9CA-0C0C-53D5-0C8E-BDEEFE0E1663}"/>
          </ac:spMkLst>
        </pc:spChg>
      </pc:sldChg>
    </pc:docChg>
  </pc:docChgLst>
  <pc:docChgLst>
    <pc:chgData name="Klein, Yven" userId="S::yven.klein@students.tbs1.de::5fdc8f26-91ca-420a-9ad1-b12998c862cb" providerId="AD" clId="Web-{C8CFB1E4-0D7C-4D85-97DA-335E462811C1}"/>
    <pc:docChg chg="addSld modSld">
      <pc:chgData name="Klein, Yven" userId="S::yven.klein@students.tbs1.de::5fdc8f26-91ca-420a-9ad1-b12998c862cb" providerId="AD" clId="Web-{C8CFB1E4-0D7C-4D85-97DA-335E462811C1}" dt="2022-03-25T09:42:23.700" v="97" actId="20577"/>
      <pc:docMkLst>
        <pc:docMk/>
      </pc:docMkLst>
      <pc:sldChg chg="modSp">
        <pc:chgData name="Klein, Yven" userId="S::yven.klein@students.tbs1.de::5fdc8f26-91ca-420a-9ad1-b12998c862cb" providerId="AD" clId="Web-{C8CFB1E4-0D7C-4D85-97DA-335E462811C1}" dt="2022-03-25T09:26:18.682" v="36" actId="20577"/>
        <pc:sldMkLst>
          <pc:docMk/>
          <pc:sldMk cId="1339786041" sldId="258"/>
        </pc:sldMkLst>
        <pc:spChg chg="mod">
          <ac:chgData name="Klein, Yven" userId="S::yven.klein@students.tbs1.de::5fdc8f26-91ca-420a-9ad1-b12998c862cb" providerId="AD" clId="Web-{C8CFB1E4-0D7C-4D85-97DA-335E462811C1}" dt="2022-03-25T09:25:37.962" v="4" actId="20577"/>
          <ac:spMkLst>
            <pc:docMk/>
            <pc:sldMk cId="1339786041" sldId="258"/>
            <ac:spMk id="2" creationId="{2E1322E8-BE8F-B2C5-0109-EFE1C1AB7A65}"/>
          </ac:spMkLst>
        </pc:spChg>
        <pc:spChg chg="mod">
          <ac:chgData name="Klein, Yven" userId="S::yven.klein@students.tbs1.de::5fdc8f26-91ca-420a-9ad1-b12998c862cb" providerId="AD" clId="Web-{C8CFB1E4-0D7C-4D85-97DA-335E462811C1}" dt="2022-03-25T09:26:18.682" v="36" actId="20577"/>
          <ac:spMkLst>
            <pc:docMk/>
            <pc:sldMk cId="1339786041" sldId="258"/>
            <ac:spMk id="3" creationId="{CEDD33B1-0D68-203C-6C0F-AB7EAA70C5BF}"/>
          </ac:spMkLst>
        </pc:spChg>
      </pc:sldChg>
      <pc:sldChg chg="modSp">
        <pc:chgData name="Klein, Yven" userId="S::yven.klein@students.tbs1.de::5fdc8f26-91ca-420a-9ad1-b12998c862cb" providerId="AD" clId="Web-{C8CFB1E4-0D7C-4D85-97DA-335E462811C1}" dt="2022-03-25T09:26:59.620" v="82" actId="20577"/>
        <pc:sldMkLst>
          <pc:docMk/>
          <pc:sldMk cId="2933944433" sldId="266"/>
        </pc:sldMkLst>
        <pc:spChg chg="mod">
          <ac:chgData name="Klein, Yven" userId="S::yven.klein@students.tbs1.de::5fdc8f26-91ca-420a-9ad1-b12998c862cb" providerId="AD" clId="Web-{C8CFB1E4-0D7C-4D85-97DA-335E462811C1}" dt="2022-03-25T09:26:59.620" v="82" actId="20577"/>
          <ac:spMkLst>
            <pc:docMk/>
            <pc:sldMk cId="2933944433" sldId="266"/>
            <ac:spMk id="3" creationId="{CEDD33B1-0D68-203C-6C0F-AB7EAA70C5BF}"/>
          </ac:spMkLst>
        </pc:spChg>
      </pc:sldChg>
      <pc:sldChg chg="modSp new">
        <pc:chgData name="Klein, Yven" userId="S::yven.klein@students.tbs1.de::5fdc8f26-91ca-420a-9ad1-b12998c862cb" providerId="AD" clId="Web-{C8CFB1E4-0D7C-4D85-97DA-335E462811C1}" dt="2022-03-25T09:42:23.700" v="97" actId="20577"/>
        <pc:sldMkLst>
          <pc:docMk/>
          <pc:sldMk cId="1004950782" sldId="267"/>
        </pc:sldMkLst>
        <pc:spChg chg="mod">
          <ac:chgData name="Klein, Yven" userId="S::yven.klein@students.tbs1.de::5fdc8f26-91ca-420a-9ad1-b12998c862cb" providerId="AD" clId="Web-{C8CFB1E4-0D7C-4D85-97DA-335E462811C1}" dt="2022-03-25T09:28:46.155" v="94" actId="20577"/>
          <ac:spMkLst>
            <pc:docMk/>
            <pc:sldMk cId="1004950782" sldId="267"/>
            <ac:spMk id="2" creationId="{4CD2DE0E-B44E-167A-C42B-FC2A3164B2C1}"/>
          </ac:spMkLst>
        </pc:spChg>
        <pc:spChg chg="mod">
          <ac:chgData name="Klein, Yven" userId="S::yven.klein@students.tbs1.de::5fdc8f26-91ca-420a-9ad1-b12998c862cb" providerId="AD" clId="Web-{C8CFB1E4-0D7C-4D85-97DA-335E462811C1}" dt="2022-03-25T09:42:23.700" v="97" actId="20577"/>
          <ac:spMkLst>
            <pc:docMk/>
            <pc:sldMk cId="1004950782" sldId="267"/>
            <ac:spMk id="3" creationId="{1C79C9CA-0C0C-53D5-0C8E-BDEEFE0E1663}"/>
          </ac:spMkLst>
        </pc:spChg>
      </pc:sldChg>
    </pc:docChg>
  </pc:docChgLst>
  <pc:docChgLst>
    <pc:chgData name="Nicolau, Flaviu" userId="S::flaviu.nicolau@students.tbs1.de::6c44122e-034b-407c-a349-2f83499313fb" providerId="AD" clId="Web-{9AD1ED75-37D9-4141-8D63-D6D598EA912D}"/>
    <pc:docChg chg="addSld delSld modSld addMainMaster delMainMaster">
      <pc:chgData name="Nicolau, Flaviu" userId="S::flaviu.nicolau@students.tbs1.de::6c44122e-034b-407c-a349-2f83499313fb" providerId="AD" clId="Web-{9AD1ED75-37D9-4141-8D63-D6D598EA912D}" dt="2022-03-25T09:15:12.532" v="17"/>
      <pc:docMkLst>
        <pc:docMk/>
      </pc:docMkLst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109857222" sldId="256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2623431769" sldId="257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2623431769" sldId="257"/>
            <ac:spMk id="2" creationId="{343DEFFC-5E29-98CB-54C9-8609C51C3BA1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2623431769" sldId="257"/>
            <ac:spMk id="3" creationId="{BE6ED6E4-C644-4FD4-0343-E4C3C1295E43}"/>
          </ac:spMkLst>
        </pc:sp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1339786041" sldId="258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339786041" sldId="258"/>
            <ac:spMk id="2" creationId="{2E1322E8-BE8F-B2C5-0109-EFE1C1AB7A65}"/>
          </ac:spMkLst>
        </pc:spChg>
        <pc:picChg chg="mod ord">
          <ac:chgData name="Nicolau, Flaviu" userId="S::flaviu.nicolau@students.tbs1.de::6c44122e-034b-407c-a349-2f83499313fb" providerId="AD" clId="Web-{9AD1ED75-37D9-4141-8D63-D6D598EA912D}" dt="2022-03-25T09:13:42.795" v="15"/>
          <ac:picMkLst>
            <pc:docMk/>
            <pc:sldMk cId="1339786041" sldId="258"/>
            <ac:picMk id="4" creationId="{54360241-FEFF-08AF-55DE-0AC5F8EB2B96}"/>
          </ac:picMkLst>
        </pc:pic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3344859642" sldId="259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3344859642" sldId="259"/>
            <ac:spMk id="2" creationId="{985F79F9-3D8A-C6E8-FE0F-8F90C3E45FC7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3344859642" sldId="259"/>
            <ac:spMk id="3" creationId="{310702CF-610E-F6B2-ABA1-E9E266037A72}"/>
          </ac:spMkLst>
        </pc:sp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1183474701" sldId="260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183474701" sldId="260"/>
            <ac:spMk id="2" creationId="{A2129193-0172-BC67-D1E1-483A4D74709E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183474701" sldId="260"/>
            <ac:spMk id="3" creationId="{A7889B6C-7509-3E5E-6E1F-7FC0A6501ED8}"/>
          </ac:spMkLst>
        </pc:spChg>
      </pc:sldChg>
      <pc:sldChg chg="del">
        <pc:chgData name="Nicolau, Flaviu" userId="S::flaviu.nicolau@students.tbs1.de::6c44122e-034b-407c-a349-2f83499313fb" providerId="AD" clId="Web-{9AD1ED75-37D9-4141-8D63-D6D598EA912D}" dt="2022-03-25T09:09:53.431" v="6"/>
        <pc:sldMkLst>
          <pc:docMk/>
          <pc:sldMk cId="546251022" sldId="261"/>
        </pc:sldMkLst>
      </pc:sldChg>
      <pc:sldChg chg="addSp delSp modSp mod modClrScheme chgLayout">
        <pc:chgData name="Nicolau, Flaviu" userId="S::flaviu.nicolau@students.tbs1.de::6c44122e-034b-407c-a349-2f83499313fb" providerId="AD" clId="Web-{9AD1ED75-37D9-4141-8D63-D6D598EA912D}" dt="2022-03-25T09:15:12.532" v="17"/>
        <pc:sldMkLst>
          <pc:docMk/>
          <pc:sldMk cId="3233419420" sldId="262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3233419420" sldId="262"/>
            <ac:spMk id="2" creationId="{CD41C987-5106-21C1-3B9B-CAB8F0AAC3DE}"/>
          </ac:spMkLst>
        </pc:spChg>
        <pc:spChg chg="add del mod">
          <ac:chgData name="Nicolau, Flaviu" userId="S::flaviu.nicolau@students.tbs1.de::6c44122e-034b-407c-a349-2f83499313fb" providerId="AD" clId="Web-{9AD1ED75-37D9-4141-8D63-D6D598EA912D}" dt="2022-03-25T09:15:12.532" v="17"/>
          <ac:spMkLst>
            <pc:docMk/>
            <pc:sldMk cId="3233419420" sldId="262"/>
            <ac:spMk id="5" creationId="{0FB4A787-832D-F152-E00B-7B9825C5982A}"/>
          </ac:spMkLst>
        </pc:spChg>
        <pc:picChg chg="del mod ord">
          <ac:chgData name="Nicolau, Flaviu" userId="S::flaviu.nicolau@students.tbs1.de::6c44122e-034b-407c-a349-2f83499313fb" providerId="AD" clId="Web-{9AD1ED75-37D9-4141-8D63-D6D598EA912D}" dt="2022-03-25T09:14:23.702" v="16"/>
          <ac:picMkLst>
            <pc:docMk/>
            <pc:sldMk cId="3233419420" sldId="262"/>
            <ac:picMk id="4" creationId="{2D512F11-C54D-906B-AAFF-FBD5D95D2804}"/>
          </ac:picMkLst>
        </pc:picChg>
        <pc:picChg chg="add mod ord">
          <ac:chgData name="Nicolau, Flaviu" userId="S::flaviu.nicolau@students.tbs1.de::6c44122e-034b-407c-a349-2f83499313fb" providerId="AD" clId="Web-{9AD1ED75-37D9-4141-8D63-D6D598EA912D}" dt="2022-03-25T09:15:12.532" v="17"/>
          <ac:picMkLst>
            <pc:docMk/>
            <pc:sldMk cId="3233419420" sldId="262"/>
            <ac:picMk id="6" creationId="{04349C3B-BF53-3BB3-85AB-58DB68265CF6}"/>
          </ac:picMkLst>
        </pc:pic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2309011851" sldId="263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2309011851" sldId="263"/>
            <ac:spMk id="2" creationId="{B2657AB2-C91F-33F3-CB3A-D82141852A46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2309011851" sldId="263"/>
            <ac:spMk id="3" creationId="{8B5D00ED-DBFD-59B2-B3C5-9E63CB69BEA8}"/>
          </ac:spMkLst>
        </pc:spChg>
      </pc:sldChg>
      <pc:sldChg chg="modSp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2485384531" sldId="264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2485384531" sldId="264"/>
            <ac:spMk id="2" creationId="{5DC6B002-1B8C-9857-1CEE-4466A76AE863}"/>
          </ac:spMkLst>
        </pc:spChg>
        <pc:picChg chg="mod ord">
          <ac:chgData name="Nicolau, Flaviu" userId="S::flaviu.nicolau@students.tbs1.de::6c44122e-034b-407c-a349-2f83499313fb" providerId="AD" clId="Web-{9AD1ED75-37D9-4141-8D63-D6D598EA912D}" dt="2022-03-25T09:13:42.795" v="15"/>
          <ac:picMkLst>
            <pc:docMk/>
            <pc:sldMk cId="2485384531" sldId="264"/>
            <ac:picMk id="4" creationId="{84572405-9D35-4CDE-AF68-8259DB6CF281}"/>
          </ac:picMkLst>
        </pc:picChg>
      </pc:sldChg>
      <pc:sldChg chg="new del">
        <pc:chgData name="Nicolau, Flaviu" userId="S::flaviu.nicolau@students.tbs1.de::6c44122e-034b-407c-a349-2f83499313fb" providerId="AD" clId="Web-{9AD1ED75-37D9-4141-8D63-D6D598EA912D}" dt="2022-03-25T09:09:29.571" v="1"/>
        <pc:sldMkLst>
          <pc:docMk/>
          <pc:sldMk cId="792581867" sldId="265"/>
        </pc:sldMkLst>
      </pc:sldChg>
      <pc:sldChg chg="addSp delSp modSp new mod modClrScheme chgLayout">
        <pc:chgData name="Nicolau, Flaviu" userId="S::flaviu.nicolau@students.tbs1.de::6c44122e-034b-407c-a349-2f83499313fb" providerId="AD" clId="Web-{9AD1ED75-37D9-4141-8D63-D6D598EA912D}" dt="2022-03-25T09:13:42.795" v="15"/>
        <pc:sldMkLst>
          <pc:docMk/>
          <pc:sldMk cId="1920307368" sldId="265"/>
        </pc:sldMkLst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920307368" sldId="265"/>
            <ac:spMk id="2" creationId="{57BBFAC8-6302-BBFD-ECE2-DFD86318D3D0}"/>
          </ac:spMkLst>
        </pc:spChg>
        <pc:spChg chg="mod ord">
          <ac:chgData name="Nicolau, Flaviu" userId="S::flaviu.nicolau@students.tbs1.de::6c44122e-034b-407c-a349-2f83499313fb" providerId="AD" clId="Web-{9AD1ED75-37D9-4141-8D63-D6D598EA912D}" dt="2022-03-25T09:13:42.795" v="15"/>
          <ac:spMkLst>
            <pc:docMk/>
            <pc:sldMk cId="1920307368" sldId="265"/>
            <ac:spMk id="3" creationId="{4D40C07A-D133-B2BA-D84D-01C667F63C5D}"/>
          </ac:spMkLst>
        </pc:spChg>
        <pc:spChg chg="del">
          <ac:chgData name="Nicolau, Flaviu" userId="S::flaviu.nicolau@students.tbs1.de::6c44122e-034b-407c-a349-2f83499313fb" providerId="AD" clId="Web-{9AD1ED75-37D9-4141-8D63-D6D598EA912D}" dt="2022-03-25T09:10:02.900" v="7"/>
          <ac:spMkLst>
            <pc:docMk/>
            <pc:sldMk cId="1920307368" sldId="265"/>
            <ac:spMk id="4" creationId="{2B8F4265-03E9-CA50-7109-EB37C9953F1F}"/>
          </ac:spMkLst>
        </pc:spChg>
        <pc:picChg chg="add mod ord">
          <ac:chgData name="Nicolau, Flaviu" userId="S::flaviu.nicolau@students.tbs1.de::6c44122e-034b-407c-a349-2f83499313fb" providerId="AD" clId="Web-{9AD1ED75-37D9-4141-8D63-D6D598EA912D}" dt="2022-03-25T09:13:42.795" v="15"/>
          <ac:picMkLst>
            <pc:docMk/>
            <pc:sldMk cId="1920307368" sldId="265"/>
            <ac:picMk id="5" creationId="{97CB108A-9197-53B9-7077-6914E85D3671}"/>
          </ac:picMkLst>
        </pc:picChg>
      </pc:sldChg>
      <pc:sldMasterChg chg="del delSldLayout">
        <pc:chgData name="Nicolau, Flaviu" userId="S::flaviu.nicolau@students.tbs1.de::6c44122e-034b-407c-a349-2f83499313fb" providerId="AD" clId="Web-{9AD1ED75-37D9-4141-8D63-D6D598EA912D}" dt="2022-03-25T09:10:46.026" v="9"/>
        <pc:sldMasterMkLst>
          <pc:docMk/>
          <pc:sldMasterMk cId="2460954070" sldId="2147483660"/>
        </pc:sldMasterMkLst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icolau, Flaviu" userId="S::flaviu.nicolau@students.tbs1.de::6c44122e-034b-407c-a349-2f83499313fb" providerId="AD" clId="Web-{9AD1ED75-37D9-4141-8D63-D6D598EA912D}" dt="2022-03-25T09:10:46.026" v="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Nicolau, Flaviu" userId="S::flaviu.nicolau@students.tbs1.de::6c44122e-034b-407c-a349-2f83499313fb" providerId="AD" clId="Web-{9AD1ED75-37D9-4141-8D63-D6D598EA912D}" dt="2022-03-25T09:10:51.776" v="10"/>
        <pc:sldMasterMkLst>
          <pc:docMk/>
          <pc:sldMasterMk cId="3252000192" sldId="2147483672"/>
        </pc:sldMasterMkLst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2866062968" sldId="2147483673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3044357435" sldId="2147483674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716766988" sldId="2147483675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732119239" sldId="2147483676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331073593" sldId="2147483677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657836486" sldId="2147483678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2774436672" sldId="2147483679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215032944" sldId="2147483680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4195002374" sldId="2147483681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809870886" sldId="2147483682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4074034034" sldId="2147483683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58167127" sldId="2147483684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2819455901" sldId="2147483685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052777098" sldId="2147483686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3677636322" sldId="2147483687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3785030288" sldId="2147483688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0:51.776" v="10"/>
          <pc:sldLayoutMkLst>
            <pc:docMk/>
            <pc:sldMasterMk cId="3252000192" sldId="2147483672"/>
            <pc:sldLayoutMk cId="1972353159" sldId="2147483689"/>
          </pc:sldLayoutMkLst>
        </pc:sldLayoutChg>
      </pc:sldMasterChg>
      <pc:sldMasterChg chg="add del addSldLayout delSldLayout modSldLayout">
        <pc:chgData name="Nicolau, Flaviu" userId="S::flaviu.nicolau@students.tbs1.de::6c44122e-034b-407c-a349-2f83499313fb" providerId="AD" clId="Web-{9AD1ED75-37D9-4141-8D63-D6D598EA912D}" dt="2022-03-25T09:13:42.795" v="15"/>
        <pc:sldMasterMkLst>
          <pc:docMk/>
          <pc:sldMasterMk cId="3623671896" sldId="2147483690"/>
        </pc:sldMasterMkLst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854093741" sldId="2147483691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3602349746" sldId="2147483692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3314319883" sldId="2147483693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498787410" sldId="2147483694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762025379" sldId="2147483695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4141913178" sldId="2147483696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3889645437" sldId="2147483697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600337567" sldId="2147483698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3732867362" sldId="2147483699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1406973435" sldId="2147483700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527194937" sldId="2147483701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46628185" sldId="2147483702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400149239" sldId="2147483703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4006183140" sldId="2147483704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485042728" sldId="2147483705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4043910282" sldId="2147483706"/>
          </pc:sldLayoutMkLst>
        </pc:sldLayoutChg>
        <pc:sldLayoutChg chg="add del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623671896" sldId="2147483690"/>
            <pc:sldLayoutMk cId="22009205" sldId="2147483707"/>
          </pc:sldLayoutMkLst>
        </pc:sldLayoutChg>
      </pc:sldMasterChg>
      <pc:sldMasterChg chg="add addSldLayout modSldLayout">
        <pc:chgData name="Nicolau, Flaviu" userId="S::flaviu.nicolau@students.tbs1.de::6c44122e-034b-407c-a349-2f83499313fb" providerId="AD" clId="Web-{9AD1ED75-37D9-4141-8D63-D6D598EA912D}" dt="2022-03-25T09:13:42.795" v="15"/>
        <pc:sldMasterMkLst>
          <pc:docMk/>
          <pc:sldMasterMk cId="3562216856" sldId="2147483708"/>
        </pc:sldMasterMkLst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1892658784" sldId="2147483709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667976801" sldId="2147483710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2023068042" sldId="2147483711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2563453167" sldId="2147483712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3479386075" sldId="2147483713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3024969331" sldId="2147483714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96929994" sldId="2147483715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2766713948" sldId="2147483716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1092932114" sldId="2147483717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3116430995" sldId="2147483718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2704083113" sldId="2147483719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4034445519" sldId="2147483720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2962309930" sldId="2147483721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687703040" sldId="2147483722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3065746031" sldId="2147483723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4239871868" sldId="2147483724"/>
          </pc:sldLayoutMkLst>
        </pc:sldLayoutChg>
        <pc:sldLayoutChg chg="add mod replId">
          <pc:chgData name="Nicolau, Flaviu" userId="S::flaviu.nicolau@students.tbs1.de::6c44122e-034b-407c-a349-2f83499313fb" providerId="AD" clId="Web-{9AD1ED75-37D9-4141-8D63-D6D598EA912D}" dt="2022-03-25T09:13:42.795" v="15"/>
          <pc:sldLayoutMkLst>
            <pc:docMk/>
            <pc:sldMasterMk cId="3562216856" sldId="2147483708"/>
            <pc:sldLayoutMk cId="1314436684" sldId="2147483725"/>
          </pc:sldLayoutMkLst>
        </pc:sldLayoutChg>
      </pc:sldMasterChg>
    </pc:docChg>
  </pc:docChgLst>
  <pc:docChgLst>
    <pc:chgData name="Klein, Yven" userId="S::yven.klein@students.tbs1.de::5fdc8f26-91ca-420a-9ad1-b12998c862cb" providerId="AD" clId="Web-{35BD3823-A1A2-4DE9-BB91-0AF29060A181}"/>
    <pc:docChg chg="addSld delSld modSld">
      <pc:chgData name="Klein, Yven" userId="S::yven.klein@students.tbs1.de::5fdc8f26-91ca-420a-9ad1-b12998c862cb" providerId="AD" clId="Web-{35BD3823-A1A2-4DE9-BB91-0AF29060A181}" dt="2022-03-31T20:52:04.369" v="28"/>
      <pc:docMkLst>
        <pc:docMk/>
      </pc:docMkLst>
      <pc:sldChg chg="modSp new">
        <pc:chgData name="Klein, Yven" userId="S::yven.klein@students.tbs1.de::5fdc8f26-91ca-420a-9ad1-b12998c862cb" providerId="AD" clId="Web-{35BD3823-A1A2-4DE9-BB91-0AF29060A181}" dt="2022-03-31T20:50:46.471" v="26" actId="20577"/>
        <pc:sldMkLst>
          <pc:docMk/>
          <pc:sldMk cId="1839234590" sldId="272"/>
        </pc:sldMkLst>
        <pc:spChg chg="mod">
          <ac:chgData name="Klein, Yven" userId="S::yven.klein@students.tbs1.de::5fdc8f26-91ca-420a-9ad1-b12998c862cb" providerId="AD" clId="Web-{35BD3823-A1A2-4DE9-BB91-0AF29060A181}" dt="2022-03-31T20:50:46.471" v="26" actId="20577"/>
          <ac:spMkLst>
            <pc:docMk/>
            <pc:sldMk cId="1839234590" sldId="272"/>
            <ac:spMk id="3" creationId="{7797CCCD-32B9-A357-5E2C-DDEDE298339E}"/>
          </ac:spMkLst>
        </pc:spChg>
      </pc:sldChg>
      <pc:sldChg chg="new del">
        <pc:chgData name="Klein, Yven" userId="S::yven.klein@students.tbs1.de::5fdc8f26-91ca-420a-9ad1-b12998c862cb" providerId="AD" clId="Web-{35BD3823-A1A2-4DE9-BB91-0AF29060A181}" dt="2022-03-31T20:52:04.369" v="28"/>
        <pc:sldMkLst>
          <pc:docMk/>
          <pc:sldMk cId="3424043308" sldId="273"/>
        </pc:sldMkLst>
      </pc:sldChg>
    </pc:docChg>
  </pc:docChgLst>
  <pc:docChgLst>
    <pc:chgData name="Quindt, Alexander" userId="S::alexander.quindt@students.tbs1.de::03b07953-e664-4537-bdc2-e74f23f75200" providerId="AD" clId="Web-{C127E81E-9596-471E-B77C-54411F5A9F8D}"/>
    <pc:docChg chg="addSld delSld modSld">
      <pc:chgData name="Quindt, Alexander" userId="S::alexander.quindt@students.tbs1.de::03b07953-e664-4537-bdc2-e74f23f75200" providerId="AD" clId="Web-{C127E81E-9596-471E-B77C-54411F5A9F8D}" dt="2022-03-25T09:32:39.282" v="30" actId="1076"/>
      <pc:docMkLst>
        <pc:docMk/>
      </pc:docMkLst>
      <pc:sldChg chg="addSp modSp mod modClrScheme chgLayout">
        <pc:chgData name="Quindt, Alexander" userId="S::alexander.quindt@students.tbs1.de::03b07953-e664-4537-bdc2-e74f23f75200" providerId="AD" clId="Web-{C127E81E-9596-471E-B77C-54411F5A9F8D}" dt="2022-03-25T09:27:56.322" v="17" actId="20577"/>
        <pc:sldMkLst>
          <pc:docMk/>
          <pc:sldMk cId="1339786041" sldId="258"/>
        </pc:sldMkLst>
        <pc:spChg chg="mod ord">
          <ac:chgData name="Quindt, Alexander" userId="S::alexander.quindt@students.tbs1.de::03b07953-e664-4537-bdc2-e74f23f75200" providerId="AD" clId="Web-{C127E81E-9596-471E-B77C-54411F5A9F8D}" dt="2022-03-25T09:25:45.897" v="8" actId="20577"/>
          <ac:spMkLst>
            <pc:docMk/>
            <pc:sldMk cId="1339786041" sldId="258"/>
            <ac:spMk id="2" creationId="{2E1322E8-BE8F-B2C5-0109-EFE1C1AB7A65}"/>
          </ac:spMkLst>
        </pc:spChg>
        <pc:spChg chg="add mod ord">
          <ac:chgData name="Quindt, Alexander" userId="S::alexander.quindt@students.tbs1.de::03b07953-e664-4537-bdc2-e74f23f75200" providerId="AD" clId="Web-{C127E81E-9596-471E-B77C-54411F5A9F8D}" dt="2022-03-25T09:27:56.322" v="17" actId="20577"/>
          <ac:spMkLst>
            <pc:docMk/>
            <pc:sldMk cId="1339786041" sldId="258"/>
            <ac:spMk id="3" creationId="{CEDD33B1-0D68-203C-6C0F-AB7EAA70C5BF}"/>
          </ac:spMkLst>
        </pc:spChg>
        <pc:picChg chg="mod ord">
          <ac:chgData name="Quindt, Alexander" userId="S::alexander.quindt@students.tbs1.de::03b07953-e664-4537-bdc2-e74f23f75200" providerId="AD" clId="Web-{C127E81E-9596-471E-B77C-54411F5A9F8D}" dt="2022-03-25T09:26:39.867" v="14" actId="14100"/>
          <ac:picMkLst>
            <pc:docMk/>
            <pc:sldMk cId="1339786041" sldId="258"/>
            <ac:picMk id="4" creationId="{54360241-FEFF-08AF-55DE-0AC5F8EB2B96}"/>
          </ac:picMkLst>
        </pc:picChg>
      </pc:sldChg>
      <pc:sldChg chg="del">
        <pc:chgData name="Quindt, Alexander" userId="S::alexander.quindt@students.tbs1.de::03b07953-e664-4537-bdc2-e74f23f75200" providerId="AD" clId="Web-{C127E81E-9596-471E-B77C-54411F5A9F8D}" dt="2022-03-25T09:26:11.788" v="13"/>
        <pc:sldMkLst>
          <pc:docMk/>
          <pc:sldMk cId="3344859642" sldId="259"/>
        </pc:sldMkLst>
      </pc:sldChg>
      <pc:sldChg chg="modSp">
        <pc:chgData name="Quindt, Alexander" userId="S::alexander.quindt@students.tbs1.de::03b07953-e664-4537-bdc2-e74f23f75200" providerId="AD" clId="Web-{C127E81E-9596-471E-B77C-54411F5A9F8D}" dt="2022-03-25T09:29:04.902" v="22" actId="20577"/>
        <pc:sldMkLst>
          <pc:docMk/>
          <pc:sldMk cId="1920307368" sldId="265"/>
        </pc:sldMkLst>
        <pc:spChg chg="mod">
          <ac:chgData name="Quindt, Alexander" userId="S::alexander.quindt@students.tbs1.de::03b07953-e664-4537-bdc2-e74f23f75200" providerId="AD" clId="Web-{C127E81E-9596-471E-B77C-54411F5A9F8D}" dt="2022-03-25T09:29:04.902" v="22" actId="20577"/>
          <ac:spMkLst>
            <pc:docMk/>
            <pc:sldMk cId="1920307368" sldId="265"/>
            <ac:spMk id="2" creationId="{57BBFAC8-6302-BBFD-ECE2-DFD86318D3D0}"/>
          </ac:spMkLst>
        </pc:spChg>
      </pc:sldChg>
      <pc:sldChg chg="addSp delSp modSp add replId">
        <pc:chgData name="Quindt, Alexander" userId="S::alexander.quindt@students.tbs1.de::03b07953-e664-4537-bdc2-e74f23f75200" providerId="AD" clId="Web-{C127E81E-9596-471E-B77C-54411F5A9F8D}" dt="2022-03-25T09:27:10.055" v="15" actId="20577"/>
        <pc:sldMkLst>
          <pc:docMk/>
          <pc:sldMk cId="2933944433" sldId="266"/>
        </pc:sldMkLst>
        <pc:spChg chg="mod">
          <ac:chgData name="Quindt, Alexander" userId="S::alexander.quindt@students.tbs1.de::03b07953-e664-4537-bdc2-e74f23f75200" providerId="AD" clId="Web-{C127E81E-9596-471E-B77C-54411F5A9F8D}" dt="2022-03-25T09:26:03.334" v="12" actId="20577"/>
          <ac:spMkLst>
            <pc:docMk/>
            <pc:sldMk cId="2933944433" sldId="266"/>
            <ac:spMk id="2" creationId="{2E1322E8-BE8F-B2C5-0109-EFE1C1AB7A65}"/>
          </ac:spMkLst>
        </pc:spChg>
        <pc:spChg chg="mod">
          <ac:chgData name="Quindt, Alexander" userId="S::alexander.quindt@students.tbs1.de::03b07953-e664-4537-bdc2-e74f23f75200" providerId="AD" clId="Web-{C127E81E-9596-471E-B77C-54411F5A9F8D}" dt="2022-03-25T09:27:10.055" v="15" actId="20577"/>
          <ac:spMkLst>
            <pc:docMk/>
            <pc:sldMk cId="2933944433" sldId="266"/>
            <ac:spMk id="3" creationId="{CEDD33B1-0D68-203C-6C0F-AB7EAA70C5BF}"/>
          </ac:spMkLst>
        </pc:spChg>
        <pc:spChg chg="add del mod">
          <ac:chgData name="Quindt, Alexander" userId="S::alexander.quindt@students.tbs1.de::03b07953-e664-4537-bdc2-e74f23f75200" providerId="AD" clId="Web-{C127E81E-9596-471E-B77C-54411F5A9F8D}" dt="2022-03-25T09:24:14.769" v="6"/>
          <ac:spMkLst>
            <pc:docMk/>
            <pc:sldMk cId="2933944433" sldId="266"/>
            <ac:spMk id="6" creationId="{60988C96-884B-F127-2056-66134B0521DB}"/>
          </ac:spMkLst>
        </pc:spChg>
        <pc:picChg chg="del">
          <ac:chgData name="Quindt, Alexander" userId="S::alexander.quindt@students.tbs1.de::03b07953-e664-4537-bdc2-e74f23f75200" providerId="AD" clId="Web-{C127E81E-9596-471E-B77C-54411F5A9F8D}" dt="2022-03-25T09:23:05.689" v="5"/>
          <ac:picMkLst>
            <pc:docMk/>
            <pc:sldMk cId="2933944433" sldId="266"/>
            <ac:picMk id="4" creationId="{54360241-FEFF-08AF-55DE-0AC5F8EB2B96}"/>
          </ac:picMkLst>
        </pc:picChg>
        <pc:picChg chg="add mod ord">
          <ac:chgData name="Quindt, Alexander" userId="S::alexander.quindt@students.tbs1.de::03b07953-e664-4537-bdc2-e74f23f75200" providerId="AD" clId="Web-{C127E81E-9596-471E-B77C-54411F5A9F8D}" dt="2022-03-25T09:24:14.769" v="6"/>
          <ac:picMkLst>
            <pc:docMk/>
            <pc:sldMk cId="2933944433" sldId="266"/>
            <ac:picMk id="7" creationId="{378DBEAD-003C-9127-9191-305780BDA56B}"/>
          </ac:picMkLst>
        </pc:picChg>
      </pc:sldChg>
      <pc:sldChg chg="addSp delSp modSp new mod modClrScheme chgLayout">
        <pc:chgData name="Quindt, Alexander" userId="S::alexander.quindt@students.tbs1.de::03b07953-e664-4537-bdc2-e74f23f75200" providerId="AD" clId="Web-{C127E81E-9596-471E-B77C-54411F5A9F8D}" dt="2022-03-25T09:32:39.282" v="30" actId="1076"/>
        <pc:sldMkLst>
          <pc:docMk/>
          <pc:sldMk cId="3275007664" sldId="268"/>
        </pc:sldMkLst>
        <pc:spChg chg="del">
          <ac:chgData name="Quindt, Alexander" userId="S::alexander.quindt@students.tbs1.de::03b07953-e664-4537-bdc2-e74f23f75200" providerId="AD" clId="Web-{C127E81E-9596-471E-B77C-54411F5A9F8D}" dt="2022-03-25T09:31:56.062" v="24"/>
          <ac:spMkLst>
            <pc:docMk/>
            <pc:sldMk cId="3275007664" sldId="268"/>
            <ac:spMk id="2" creationId="{874648BA-D4D4-A481-E905-3F1CB8D72295}"/>
          </ac:spMkLst>
        </pc:spChg>
        <pc:spChg chg="del">
          <ac:chgData name="Quindt, Alexander" userId="S::alexander.quindt@students.tbs1.de::03b07953-e664-4537-bdc2-e74f23f75200" providerId="AD" clId="Web-{C127E81E-9596-471E-B77C-54411F5A9F8D}" dt="2022-03-25T09:31:56.062" v="24"/>
          <ac:spMkLst>
            <pc:docMk/>
            <pc:sldMk cId="3275007664" sldId="268"/>
            <ac:spMk id="3" creationId="{967A8C89-7BAF-4E4C-B2F0-616732F34D7E}"/>
          </ac:spMkLst>
        </pc:spChg>
        <pc:spChg chg="del">
          <ac:chgData name="Quindt, Alexander" userId="S::alexander.quindt@students.tbs1.de::03b07953-e664-4537-bdc2-e74f23f75200" providerId="AD" clId="Web-{C127E81E-9596-471E-B77C-54411F5A9F8D}" dt="2022-03-25T09:31:56.062" v="24"/>
          <ac:spMkLst>
            <pc:docMk/>
            <pc:sldMk cId="3275007664" sldId="268"/>
            <ac:spMk id="4" creationId="{E3BBA33E-430D-0A8B-E8AD-AE20FB769DB6}"/>
          </ac:spMkLst>
        </pc:spChg>
        <pc:picChg chg="add mod">
          <ac:chgData name="Quindt, Alexander" userId="S::alexander.quindt@students.tbs1.de::03b07953-e664-4537-bdc2-e74f23f75200" providerId="AD" clId="Web-{C127E81E-9596-471E-B77C-54411F5A9F8D}" dt="2022-03-25T09:32:39.282" v="30" actId="1076"/>
          <ac:picMkLst>
            <pc:docMk/>
            <pc:sldMk cId="3275007664" sldId="268"/>
            <ac:picMk id="5" creationId="{1BFC8392-2E3F-8319-4C65-33120F7BB3EA}"/>
          </ac:picMkLst>
        </pc:picChg>
      </pc:sldChg>
    </pc:docChg>
  </pc:docChgLst>
  <pc:docChgLst>
    <pc:chgData name="Quindt, Alexander" userId="S::alexander.quindt@students.tbs1.de::03b07953-e664-4537-bdc2-e74f23f75200" providerId="AD" clId="Web-{002D7A75-E50D-47F5-97B2-FCBB3A72A451}"/>
    <pc:docChg chg="modSld">
      <pc:chgData name="Quindt, Alexander" userId="S::alexander.quindt@students.tbs1.de::03b07953-e664-4537-bdc2-e74f23f75200" providerId="AD" clId="Web-{002D7A75-E50D-47F5-97B2-FCBB3A72A451}" dt="2022-03-24T20:06:27.756" v="1" actId="14100"/>
      <pc:docMkLst>
        <pc:docMk/>
      </pc:docMkLst>
      <pc:sldChg chg="addSp delSp modSp">
        <pc:chgData name="Quindt, Alexander" userId="S::alexander.quindt@students.tbs1.de::03b07953-e664-4537-bdc2-e74f23f75200" providerId="AD" clId="Web-{002D7A75-E50D-47F5-97B2-FCBB3A72A451}" dt="2022-03-24T20:06:27.756" v="1" actId="14100"/>
        <pc:sldMkLst>
          <pc:docMk/>
          <pc:sldMk cId="1339786041" sldId="258"/>
        </pc:sldMkLst>
        <pc:spChg chg="del">
          <ac:chgData name="Quindt, Alexander" userId="S::alexander.quindt@students.tbs1.de::03b07953-e664-4537-bdc2-e74f23f75200" providerId="AD" clId="Web-{002D7A75-E50D-47F5-97B2-FCBB3A72A451}" dt="2022-03-24T20:06:21.865" v="0"/>
          <ac:spMkLst>
            <pc:docMk/>
            <pc:sldMk cId="1339786041" sldId="258"/>
            <ac:spMk id="3" creationId="{2098AFBB-B581-7C20-7D5A-F5FE043616E8}"/>
          </ac:spMkLst>
        </pc:spChg>
        <pc:picChg chg="add mod ord">
          <ac:chgData name="Quindt, Alexander" userId="S::alexander.quindt@students.tbs1.de::03b07953-e664-4537-bdc2-e74f23f75200" providerId="AD" clId="Web-{002D7A75-E50D-47F5-97B2-FCBB3A72A451}" dt="2022-03-24T20:06:27.756" v="1" actId="14100"/>
          <ac:picMkLst>
            <pc:docMk/>
            <pc:sldMk cId="1339786041" sldId="258"/>
            <ac:picMk id="4" creationId="{54360241-FEFF-08AF-55DE-0AC5F8EB2B96}"/>
          </ac:picMkLst>
        </pc:picChg>
      </pc:sldChg>
    </pc:docChg>
  </pc:docChgLst>
  <pc:docChgLst>
    <pc:chgData name="Quindt, Alexander" userId="S::alexander.quindt@students.tbs1.de::03b07953-e664-4537-bdc2-e74f23f75200" providerId="AD" clId="Web-{DD7F7E9A-F43B-4DE8-AD89-E1F82711BB8A}"/>
    <pc:docChg chg="addSld modSld sldOrd">
      <pc:chgData name="Quindt, Alexander" userId="S::alexander.quindt@students.tbs1.de::03b07953-e664-4537-bdc2-e74f23f75200" providerId="AD" clId="Web-{DD7F7E9A-F43B-4DE8-AD89-E1F82711BB8A}" dt="2022-03-31T19:27:49.348" v="328" actId="20577"/>
      <pc:docMkLst>
        <pc:docMk/>
      </pc:docMkLst>
      <pc:sldChg chg="addSp delSp modSp mod ord modClrScheme chgLayout">
        <pc:chgData name="Quindt, Alexander" userId="S::alexander.quindt@students.tbs1.de::03b07953-e664-4537-bdc2-e74f23f75200" providerId="AD" clId="Web-{DD7F7E9A-F43B-4DE8-AD89-E1F82711BB8A}" dt="2022-03-31T19:27:49.348" v="328" actId="20577"/>
        <pc:sldMkLst>
          <pc:docMk/>
          <pc:sldMk cId="2623431769" sldId="257"/>
        </pc:sldMkLst>
        <pc:spChg chg="mod ord">
          <ac:chgData name="Quindt, Alexander" userId="S::alexander.quindt@students.tbs1.de::03b07953-e664-4537-bdc2-e74f23f75200" providerId="AD" clId="Web-{DD7F7E9A-F43B-4DE8-AD89-E1F82711BB8A}" dt="2022-03-31T18:43:13.512" v="78"/>
          <ac:spMkLst>
            <pc:docMk/>
            <pc:sldMk cId="2623431769" sldId="257"/>
            <ac:spMk id="2" creationId="{343DEFFC-5E29-98CB-54C9-8609C51C3BA1}"/>
          </ac:spMkLst>
        </pc:spChg>
        <pc:spChg chg="mod ord">
          <ac:chgData name="Quindt, Alexander" userId="S::alexander.quindt@students.tbs1.de::03b07953-e664-4537-bdc2-e74f23f75200" providerId="AD" clId="Web-{DD7F7E9A-F43B-4DE8-AD89-E1F82711BB8A}" dt="2022-03-31T19:09:40.741" v="288" actId="20577"/>
          <ac:spMkLst>
            <pc:docMk/>
            <pc:sldMk cId="2623431769" sldId="257"/>
            <ac:spMk id="3" creationId="{BE6ED6E4-C644-4FD4-0343-E4C3C1295E43}"/>
          </ac:spMkLst>
        </pc:spChg>
        <pc:spChg chg="add del mod ord">
          <ac:chgData name="Quindt, Alexander" userId="S::alexander.quindt@students.tbs1.de::03b07953-e664-4537-bdc2-e74f23f75200" providerId="AD" clId="Web-{DD7F7E9A-F43B-4DE8-AD89-E1F82711BB8A}" dt="2022-03-31T18:42:26.667" v="37"/>
          <ac:spMkLst>
            <pc:docMk/>
            <pc:sldMk cId="2623431769" sldId="257"/>
            <ac:spMk id="4" creationId="{61FB047D-8B5E-26F0-AD2C-B081433A6A28}"/>
          </ac:spMkLst>
        </pc:spChg>
        <pc:spChg chg="add mod ord">
          <ac:chgData name="Quindt, Alexander" userId="S::alexander.quindt@students.tbs1.de::03b07953-e664-4537-bdc2-e74f23f75200" providerId="AD" clId="Web-{DD7F7E9A-F43B-4DE8-AD89-E1F82711BB8A}" dt="2022-03-31T19:27:49.348" v="328" actId="20577"/>
          <ac:spMkLst>
            <pc:docMk/>
            <pc:sldMk cId="2623431769" sldId="257"/>
            <ac:spMk id="5" creationId="{4DB81CDB-7741-F46B-1D83-BD2DEB63BC1F}"/>
          </ac:spMkLst>
        </pc:spChg>
        <pc:spChg chg="add del mod">
          <ac:chgData name="Quindt, Alexander" userId="S::alexander.quindt@students.tbs1.de::03b07953-e664-4537-bdc2-e74f23f75200" providerId="AD" clId="Web-{DD7F7E9A-F43B-4DE8-AD89-E1F82711BB8A}" dt="2022-03-31T18:52:33.949" v="167"/>
          <ac:spMkLst>
            <pc:docMk/>
            <pc:sldMk cId="2623431769" sldId="257"/>
            <ac:spMk id="10" creationId="{388AC4CF-3C86-41D9-4CC0-22B2AD128E25}"/>
          </ac:spMkLst>
        </pc:spChg>
        <pc:cxnChg chg="add del mod">
          <ac:chgData name="Quindt, Alexander" userId="S::alexander.quindt@students.tbs1.de::03b07953-e664-4537-bdc2-e74f23f75200" providerId="AD" clId="Web-{DD7F7E9A-F43B-4DE8-AD89-E1F82711BB8A}" dt="2022-03-31T18:51:47.369" v="161"/>
          <ac:cxnSpMkLst>
            <pc:docMk/>
            <pc:sldMk cId="2623431769" sldId="257"/>
            <ac:cxnSpMk id="6" creationId="{C65ECDB6-28DD-0856-F4B5-84733AFB1C9D}"/>
          </ac:cxnSpMkLst>
        </pc:cxnChg>
        <pc:cxnChg chg="add mod">
          <ac:chgData name="Quindt, Alexander" userId="S::alexander.quindt@students.tbs1.de::03b07953-e664-4537-bdc2-e74f23f75200" providerId="AD" clId="Web-{DD7F7E9A-F43B-4DE8-AD89-E1F82711BB8A}" dt="2022-03-31T19:01:26.338" v="248" actId="14100"/>
          <ac:cxnSpMkLst>
            <pc:docMk/>
            <pc:sldMk cId="2623431769" sldId="257"/>
            <ac:cxnSpMk id="7" creationId="{49FE2CF1-DAE0-18DF-A914-FDD681026B42}"/>
          </ac:cxnSpMkLst>
        </pc:cxnChg>
        <pc:cxnChg chg="add mod">
          <ac:chgData name="Quindt, Alexander" userId="S::alexander.quindt@students.tbs1.de::03b07953-e664-4537-bdc2-e74f23f75200" providerId="AD" clId="Web-{DD7F7E9A-F43B-4DE8-AD89-E1F82711BB8A}" dt="2022-03-31T19:02:35.277" v="262" actId="14100"/>
          <ac:cxnSpMkLst>
            <pc:docMk/>
            <pc:sldMk cId="2623431769" sldId="257"/>
            <ac:cxnSpMk id="8" creationId="{670401F3-2595-9D0D-91F2-34AAA808AF8E}"/>
          </ac:cxnSpMkLst>
        </pc:cxnChg>
        <pc:cxnChg chg="add mod">
          <ac:chgData name="Quindt, Alexander" userId="S::alexander.quindt@students.tbs1.de::03b07953-e664-4537-bdc2-e74f23f75200" providerId="AD" clId="Web-{DD7F7E9A-F43B-4DE8-AD89-E1F82711BB8A}" dt="2022-03-31T19:01:36.135" v="250" actId="14100"/>
          <ac:cxnSpMkLst>
            <pc:docMk/>
            <pc:sldMk cId="2623431769" sldId="257"/>
            <ac:cxnSpMk id="9" creationId="{B674CF4C-826D-28B3-6CAE-A844283FB657}"/>
          </ac:cxnSpMkLst>
        </pc:cxnChg>
        <pc:cxnChg chg="add mod">
          <ac:chgData name="Quindt, Alexander" userId="S::alexander.quindt@students.tbs1.de::03b07953-e664-4537-bdc2-e74f23f75200" providerId="AD" clId="Web-{DD7F7E9A-F43B-4DE8-AD89-E1F82711BB8A}" dt="2022-03-31T19:02:09.042" v="259" actId="14100"/>
          <ac:cxnSpMkLst>
            <pc:docMk/>
            <pc:sldMk cId="2623431769" sldId="257"/>
            <ac:cxnSpMk id="11" creationId="{E43BA660-14DE-FEC6-3113-72A607EF1196}"/>
          </ac:cxnSpMkLst>
        </pc:cxnChg>
      </pc:sldChg>
      <pc:sldChg chg="addSp delSp ord">
        <pc:chgData name="Quindt, Alexander" userId="S::alexander.quindt@students.tbs1.de::03b07953-e664-4537-bdc2-e74f23f75200" providerId="AD" clId="Web-{DD7F7E9A-F43B-4DE8-AD89-E1F82711BB8A}" dt="2022-03-31T19:03:29.544" v="266"/>
        <pc:sldMkLst>
          <pc:docMk/>
          <pc:sldMk cId="1339786041" sldId="258"/>
        </pc:sldMkLst>
        <pc:spChg chg="add del">
          <ac:chgData name="Quindt, Alexander" userId="S::alexander.quindt@students.tbs1.de::03b07953-e664-4537-bdc2-e74f23f75200" providerId="AD" clId="Web-{DD7F7E9A-F43B-4DE8-AD89-E1F82711BB8A}" dt="2022-03-31T18:48:16.364" v="114"/>
          <ac:spMkLst>
            <pc:docMk/>
            <pc:sldMk cId="1339786041" sldId="258"/>
            <ac:spMk id="5" creationId="{88DEC846-25C8-254C-AD00-5F8404FBC965}"/>
          </ac:spMkLst>
        </pc:spChg>
        <pc:spChg chg="add del">
          <ac:chgData name="Quindt, Alexander" userId="S::alexander.quindt@students.tbs1.de::03b07953-e664-4537-bdc2-e74f23f75200" providerId="AD" clId="Web-{DD7F7E9A-F43B-4DE8-AD89-E1F82711BB8A}" dt="2022-03-31T18:48:19.614" v="116"/>
          <ac:spMkLst>
            <pc:docMk/>
            <pc:sldMk cId="1339786041" sldId="258"/>
            <ac:spMk id="6" creationId="{20A4ABE2-E12F-C4C4-2F0B-DD486F8D43D4}"/>
          </ac:spMkLst>
        </pc:spChg>
      </pc:sldChg>
      <pc:sldChg chg="ord">
        <pc:chgData name="Quindt, Alexander" userId="S::alexander.quindt@students.tbs1.de::03b07953-e664-4537-bdc2-e74f23f75200" providerId="AD" clId="Web-{DD7F7E9A-F43B-4DE8-AD89-E1F82711BB8A}" dt="2022-03-31T19:03:38.513" v="268"/>
        <pc:sldMkLst>
          <pc:docMk/>
          <pc:sldMk cId="3233419420" sldId="262"/>
        </pc:sldMkLst>
      </pc:sldChg>
      <pc:sldChg chg="ord">
        <pc:chgData name="Quindt, Alexander" userId="S::alexander.quindt@students.tbs1.de::03b07953-e664-4537-bdc2-e74f23f75200" providerId="AD" clId="Web-{DD7F7E9A-F43B-4DE8-AD89-E1F82711BB8A}" dt="2022-03-31T19:09:07.928" v="274"/>
        <pc:sldMkLst>
          <pc:docMk/>
          <pc:sldMk cId="2309011851" sldId="263"/>
        </pc:sldMkLst>
      </pc:sldChg>
      <pc:sldChg chg="ord">
        <pc:chgData name="Quindt, Alexander" userId="S::alexander.quindt@students.tbs1.de::03b07953-e664-4537-bdc2-e74f23f75200" providerId="AD" clId="Web-{DD7F7E9A-F43B-4DE8-AD89-E1F82711BB8A}" dt="2022-03-31T19:03:42.575" v="269"/>
        <pc:sldMkLst>
          <pc:docMk/>
          <pc:sldMk cId="2485384531" sldId="264"/>
        </pc:sldMkLst>
      </pc:sldChg>
      <pc:sldChg chg="modSp ord">
        <pc:chgData name="Quindt, Alexander" userId="S::alexander.quindt@students.tbs1.de::03b07953-e664-4537-bdc2-e74f23f75200" providerId="AD" clId="Web-{DD7F7E9A-F43B-4DE8-AD89-E1F82711BB8A}" dt="2022-03-31T19:03:20.669" v="265" actId="20577"/>
        <pc:sldMkLst>
          <pc:docMk/>
          <pc:sldMk cId="1920307368" sldId="265"/>
        </pc:sldMkLst>
        <pc:spChg chg="mod">
          <ac:chgData name="Quindt, Alexander" userId="S::alexander.quindt@students.tbs1.de::03b07953-e664-4537-bdc2-e74f23f75200" providerId="AD" clId="Web-{DD7F7E9A-F43B-4DE8-AD89-E1F82711BB8A}" dt="2022-03-31T19:03:20.669" v="265" actId="20577"/>
          <ac:spMkLst>
            <pc:docMk/>
            <pc:sldMk cId="1920307368" sldId="265"/>
            <ac:spMk id="2" creationId="{57BBFAC8-6302-BBFD-ECE2-DFD86318D3D0}"/>
          </ac:spMkLst>
        </pc:spChg>
      </pc:sldChg>
      <pc:sldChg chg="ord">
        <pc:chgData name="Quindt, Alexander" userId="S::alexander.quindt@students.tbs1.de::03b07953-e664-4537-bdc2-e74f23f75200" providerId="AD" clId="Web-{DD7F7E9A-F43B-4DE8-AD89-E1F82711BB8A}" dt="2022-03-31T19:03:31.294" v="267"/>
        <pc:sldMkLst>
          <pc:docMk/>
          <pc:sldMk cId="2933944433" sldId="266"/>
        </pc:sldMkLst>
      </pc:sldChg>
      <pc:sldChg chg="modSp ord">
        <pc:chgData name="Quindt, Alexander" userId="S::alexander.quindt@students.tbs1.de::03b07953-e664-4537-bdc2-e74f23f75200" providerId="AD" clId="Web-{DD7F7E9A-F43B-4DE8-AD89-E1F82711BB8A}" dt="2022-03-31T19:08:04.567" v="272" actId="1076"/>
        <pc:sldMkLst>
          <pc:docMk/>
          <pc:sldMk cId="3275007664" sldId="268"/>
        </pc:sldMkLst>
        <pc:picChg chg="mod">
          <ac:chgData name="Quindt, Alexander" userId="S::alexander.quindt@students.tbs1.de::03b07953-e664-4537-bdc2-e74f23f75200" providerId="AD" clId="Web-{DD7F7E9A-F43B-4DE8-AD89-E1F82711BB8A}" dt="2022-03-31T19:08:04.567" v="272" actId="1076"/>
          <ac:picMkLst>
            <pc:docMk/>
            <pc:sldMk cId="3275007664" sldId="268"/>
            <ac:picMk id="2" creationId="{8F98B796-E221-057E-D046-C09143D25A83}"/>
          </ac:picMkLst>
        </pc:picChg>
      </pc:sldChg>
      <pc:sldChg chg="addSp modSp new mod ord modClrScheme chgLayout">
        <pc:chgData name="Quindt, Alexander" userId="S::alexander.quindt@students.tbs1.de::03b07953-e664-4537-bdc2-e74f23f75200" providerId="AD" clId="Web-{DD7F7E9A-F43B-4DE8-AD89-E1F82711BB8A}" dt="2022-03-31T19:00:50.633" v="243"/>
        <pc:sldMkLst>
          <pc:docMk/>
          <pc:sldMk cId="2007018483" sldId="269"/>
        </pc:sldMkLst>
        <pc:spChg chg="add mod">
          <ac:chgData name="Quindt, Alexander" userId="S::alexander.quindt@students.tbs1.de::03b07953-e664-4537-bdc2-e74f23f75200" providerId="AD" clId="Web-{DD7F7E9A-F43B-4DE8-AD89-E1F82711BB8A}" dt="2022-03-31T18:57:44.316" v="191" actId="20577"/>
          <ac:spMkLst>
            <pc:docMk/>
            <pc:sldMk cId="2007018483" sldId="269"/>
            <ac:spMk id="2" creationId="{578CFE20-70C9-D39C-6539-9B570F842CA4}"/>
          </ac:spMkLst>
        </pc:spChg>
        <pc:spChg chg="add mod">
          <ac:chgData name="Quindt, Alexander" userId="S::alexander.quindt@students.tbs1.de::03b07953-e664-4537-bdc2-e74f23f75200" providerId="AD" clId="Web-{DD7F7E9A-F43B-4DE8-AD89-E1F82711BB8A}" dt="2022-03-31T19:00:45.258" v="241" actId="20577"/>
          <ac:spMkLst>
            <pc:docMk/>
            <pc:sldMk cId="2007018483" sldId="269"/>
            <ac:spMk id="3" creationId="{5C57E460-9CBF-CE29-5841-B3F5CF30202A}"/>
          </ac:spMkLst>
        </pc:spChg>
      </pc:sldChg>
      <pc:sldChg chg="modSp new">
        <pc:chgData name="Quindt, Alexander" userId="S::alexander.quindt@students.tbs1.de::03b07953-e664-4537-bdc2-e74f23f75200" providerId="AD" clId="Web-{DD7F7E9A-F43B-4DE8-AD89-E1F82711BB8A}" dt="2022-03-31T19:18:57.099" v="296" actId="20577"/>
        <pc:sldMkLst>
          <pc:docMk/>
          <pc:sldMk cId="2046915174" sldId="270"/>
        </pc:sldMkLst>
        <pc:spChg chg="mod">
          <ac:chgData name="Quindt, Alexander" userId="S::alexander.quindt@students.tbs1.de::03b07953-e664-4537-bdc2-e74f23f75200" providerId="AD" clId="Web-{DD7F7E9A-F43B-4DE8-AD89-E1F82711BB8A}" dt="2022-03-31T19:18:57.099" v="296" actId="20577"/>
          <ac:spMkLst>
            <pc:docMk/>
            <pc:sldMk cId="2046915174" sldId="270"/>
            <ac:spMk id="2" creationId="{3899958E-FDD1-B66D-651B-46F91F9F0BE7}"/>
          </ac:spMkLst>
        </pc:spChg>
      </pc:sldChg>
      <pc:sldChg chg="modSp new mod modClrScheme chgLayout">
        <pc:chgData name="Quindt, Alexander" userId="S::alexander.quindt@students.tbs1.de::03b07953-e664-4537-bdc2-e74f23f75200" providerId="AD" clId="Web-{DD7F7E9A-F43B-4DE8-AD89-E1F82711BB8A}" dt="2022-03-31T19:20:09.226" v="322" actId="20577"/>
        <pc:sldMkLst>
          <pc:docMk/>
          <pc:sldMk cId="2480441899" sldId="271"/>
        </pc:sldMkLst>
        <pc:spChg chg="mod ord">
          <ac:chgData name="Quindt, Alexander" userId="S::alexander.quindt@students.tbs1.de::03b07953-e664-4537-bdc2-e74f23f75200" providerId="AD" clId="Web-{DD7F7E9A-F43B-4DE8-AD89-E1F82711BB8A}" dt="2022-03-31T19:19:55.820" v="319" actId="20577"/>
          <ac:spMkLst>
            <pc:docMk/>
            <pc:sldMk cId="2480441899" sldId="271"/>
            <ac:spMk id="2" creationId="{30CD8B08-19AE-A699-217B-F05156D5ECC7}"/>
          </ac:spMkLst>
        </pc:spChg>
        <pc:spChg chg="mod ord">
          <ac:chgData name="Quindt, Alexander" userId="S::alexander.quindt@students.tbs1.de::03b07953-e664-4537-bdc2-e74f23f75200" providerId="AD" clId="Web-{DD7F7E9A-F43B-4DE8-AD89-E1F82711BB8A}" dt="2022-03-31T19:20:09.226" v="322" actId="20577"/>
          <ac:spMkLst>
            <pc:docMk/>
            <pc:sldMk cId="2480441899" sldId="271"/>
            <ac:spMk id="3" creationId="{DAABA490-F822-00A4-640C-B4E683BDC729}"/>
          </ac:spMkLst>
        </pc:spChg>
      </pc:sldChg>
    </pc:docChg>
  </pc:docChgLst>
  <pc:docChgLst>
    <pc:chgData name="Klein, Yven" userId="S::yven.klein@students.tbs1.de::5fdc8f26-91ca-420a-9ad1-b12998c862cb" providerId="AD" clId="Web-{425EF041-5CCC-482C-BACF-24216265029F}"/>
    <pc:docChg chg="modSld">
      <pc:chgData name="Klein, Yven" userId="S::yven.klein@students.tbs1.de::5fdc8f26-91ca-420a-9ad1-b12998c862cb" providerId="AD" clId="Web-{425EF041-5CCC-482C-BACF-24216265029F}" dt="2022-03-31T21:15:34.344" v="52" actId="20577"/>
      <pc:docMkLst>
        <pc:docMk/>
      </pc:docMkLst>
      <pc:sldChg chg="addSp modSp">
        <pc:chgData name="Klein, Yven" userId="S::yven.klein@students.tbs1.de::5fdc8f26-91ca-420a-9ad1-b12998c862cb" providerId="AD" clId="Web-{425EF041-5CCC-482C-BACF-24216265029F}" dt="2022-03-31T21:15:34.344" v="52" actId="20577"/>
        <pc:sldMkLst>
          <pc:docMk/>
          <pc:sldMk cId="549358473" sldId="274"/>
        </pc:sldMkLst>
        <pc:spChg chg="mod">
          <ac:chgData name="Klein, Yven" userId="S::yven.klein@students.tbs1.de::5fdc8f26-91ca-420a-9ad1-b12998c862cb" providerId="AD" clId="Web-{425EF041-5CCC-482C-BACF-24216265029F}" dt="2022-03-31T21:15:34.344" v="52" actId="20577"/>
          <ac:spMkLst>
            <pc:docMk/>
            <pc:sldMk cId="549358473" sldId="274"/>
            <ac:spMk id="3" creationId="{BE1741FA-7046-E9C5-909B-C774A22A0778}"/>
          </ac:spMkLst>
        </pc:spChg>
        <pc:spChg chg="add mod">
          <ac:chgData name="Klein, Yven" userId="S::yven.klein@students.tbs1.de::5fdc8f26-91ca-420a-9ad1-b12998c862cb" providerId="AD" clId="Web-{425EF041-5CCC-482C-BACF-24216265029F}" dt="2022-03-31T21:12:20.340" v="8" actId="20577"/>
          <ac:spMkLst>
            <pc:docMk/>
            <pc:sldMk cId="549358473" sldId="274"/>
            <ac:spMk id="4" creationId="{3B3E23D2-8C10-6577-C020-228F82EB9F2A}"/>
          </ac:spMkLst>
        </pc:spChg>
        <pc:spChg chg="add mod">
          <ac:chgData name="Klein, Yven" userId="S::yven.klein@students.tbs1.de::5fdc8f26-91ca-420a-9ad1-b12998c862cb" providerId="AD" clId="Web-{425EF041-5CCC-482C-BACF-24216265029F}" dt="2022-03-31T21:13:35.623" v="43" actId="20577"/>
          <ac:spMkLst>
            <pc:docMk/>
            <pc:sldMk cId="549358473" sldId="274"/>
            <ac:spMk id="5" creationId="{3DBFD082-8493-C989-05AC-2935DD62E6C9}"/>
          </ac:spMkLst>
        </pc:spChg>
        <pc:spChg chg="add mod">
          <ac:chgData name="Klein, Yven" userId="S::yven.klein@students.tbs1.de::5fdc8f26-91ca-420a-9ad1-b12998c862cb" providerId="AD" clId="Web-{425EF041-5CCC-482C-BACF-24216265029F}" dt="2022-03-31T21:15:10.547" v="50" actId="20577"/>
          <ac:spMkLst>
            <pc:docMk/>
            <pc:sldMk cId="549358473" sldId="274"/>
            <ac:spMk id="6" creationId="{DD6BD276-1FDE-93EB-8ACF-D69646A68726}"/>
          </ac:spMkLst>
        </pc:spChg>
      </pc:sldChg>
    </pc:docChg>
  </pc:docChgLst>
  <pc:docChgLst>
    <pc:chgData name="Klein, Yven" userId="S::yven.klein@students.tbs1.de::5fdc8f26-91ca-420a-9ad1-b12998c862cb" providerId="AD" clId="Web-{C07D0283-8361-474B-A064-5BF496863A26}"/>
    <pc:docChg chg="modSld">
      <pc:chgData name="Klein, Yven" userId="S::yven.klein@students.tbs1.de::5fdc8f26-91ca-420a-9ad1-b12998c862cb" providerId="AD" clId="Web-{C07D0283-8361-474B-A064-5BF496863A26}" dt="2022-03-25T09:08:17.715" v="18" actId="20577"/>
      <pc:docMkLst>
        <pc:docMk/>
      </pc:docMkLst>
      <pc:sldChg chg="modSp">
        <pc:chgData name="Klein, Yven" userId="S::yven.klein@students.tbs1.de::5fdc8f26-91ca-420a-9ad1-b12998c862cb" providerId="AD" clId="Web-{C07D0283-8361-474B-A064-5BF496863A26}" dt="2022-03-25T09:01:46.552" v="10" actId="20577"/>
        <pc:sldMkLst>
          <pc:docMk/>
          <pc:sldMk cId="2623431769" sldId="257"/>
        </pc:sldMkLst>
        <pc:spChg chg="mod">
          <ac:chgData name="Klein, Yven" userId="S::yven.klein@students.tbs1.de::5fdc8f26-91ca-420a-9ad1-b12998c862cb" providerId="AD" clId="Web-{C07D0283-8361-474B-A064-5BF496863A26}" dt="2022-03-25T09:01:46.552" v="10" actId="20577"/>
          <ac:spMkLst>
            <pc:docMk/>
            <pc:sldMk cId="2623431769" sldId="257"/>
            <ac:spMk id="3" creationId="{BE6ED6E4-C644-4FD4-0343-E4C3C1295E43}"/>
          </ac:spMkLst>
        </pc:spChg>
      </pc:sldChg>
      <pc:sldChg chg="modSp">
        <pc:chgData name="Klein, Yven" userId="S::yven.klein@students.tbs1.de::5fdc8f26-91ca-420a-9ad1-b12998c862cb" providerId="AD" clId="Web-{C07D0283-8361-474B-A064-5BF496863A26}" dt="2022-03-25T09:08:17.715" v="18" actId="20577"/>
        <pc:sldMkLst>
          <pc:docMk/>
          <pc:sldMk cId="1183474701" sldId="260"/>
        </pc:sldMkLst>
        <pc:spChg chg="mod">
          <ac:chgData name="Klein, Yven" userId="S::yven.klein@students.tbs1.de::5fdc8f26-91ca-420a-9ad1-b12998c862cb" providerId="AD" clId="Web-{C07D0283-8361-474B-A064-5BF496863A26}" dt="2022-03-25T09:07:33.760" v="14" actId="20577"/>
          <ac:spMkLst>
            <pc:docMk/>
            <pc:sldMk cId="1183474701" sldId="260"/>
            <ac:spMk id="2" creationId="{A2129193-0172-BC67-D1E1-483A4D74709E}"/>
          </ac:spMkLst>
        </pc:spChg>
        <pc:spChg chg="mod">
          <ac:chgData name="Klein, Yven" userId="S::yven.klein@students.tbs1.de::5fdc8f26-91ca-420a-9ad1-b12998c862cb" providerId="AD" clId="Web-{C07D0283-8361-474B-A064-5BF496863A26}" dt="2022-03-25T09:08:17.715" v="18" actId="20577"/>
          <ac:spMkLst>
            <pc:docMk/>
            <pc:sldMk cId="1183474701" sldId="260"/>
            <ac:spMk id="3" creationId="{A7889B6C-7509-3E5E-6E1F-7FC0A6501ED8}"/>
          </ac:spMkLst>
        </pc:spChg>
      </pc:sldChg>
    </pc:docChg>
  </pc:docChgLst>
  <pc:docChgLst>
    <pc:chgData name="Klein, Yven" userId="S::yven.klein@students.tbs1.de::5fdc8f26-91ca-420a-9ad1-b12998c862cb" providerId="AD" clId="Web-{0BD698FE-8CD6-41FD-B4C4-2D3722E8C79E}"/>
    <pc:docChg chg="addSld delSld modSld">
      <pc:chgData name="Klein, Yven" userId="S::yven.klein@students.tbs1.de::5fdc8f26-91ca-420a-9ad1-b12998c862cb" providerId="AD" clId="Web-{0BD698FE-8CD6-41FD-B4C4-2D3722E8C79E}" dt="2022-03-31T20:58:53.393" v="40" actId="20577"/>
      <pc:docMkLst>
        <pc:docMk/>
      </pc:docMkLst>
      <pc:sldChg chg="addSp modSp">
        <pc:chgData name="Klein, Yven" userId="S::yven.klein@students.tbs1.de::5fdc8f26-91ca-420a-9ad1-b12998c862cb" providerId="AD" clId="Web-{0BD698FE-8CD6-41FD-B4C4-2D3722E8C79E}" dt="2022-03-31T20:58:45.721" v="36" actId="20577"/>
        <pc:sldMkLst>
          <pc:docMk/>
          <pc:sldMk cId="1839234590" sldId="272"/>
        </pc:sldMkLst>
        <pc:spChg chg="mod">
          <ac:chgData name="Klein, Yven" userId="S::yven.klein@students.tbs1.de::5fdc8f26-91ca-420a-9ad1-b12998c862cb" providerId="AD" clId="Web-{0BD698FE-8CD6-41FD-B4C4-2D3722E8C79E}" dt="2022-03-31T20:58:45.721" v="36" actId="20577"/>
          <ac:spMkLst>
            <pc:docMk/>
            <pc:sldMk cId="1839234590" sldId="272"/>
            <ac:spMk id="2" creationId="{E073E66A-8B28-03B5-7AA6-9B21725CB3FC}"/>
          </ac:spMkLst>
        </pc:spChg>
        <pc:spChg chg="mod">
          <ac:chgData name="Klein, Yven" userId="S::yven.klein@students.tbs1.de::5fdc8f26-91ca-420a-9ad1-b12998c862cb" providerId="AD" clId="Web-{0BD698FE-8CD6-41FD-B4C4-2D3722E8C79E}" dt="2022-03-31T20:57:43.281" v="28" actId="14100"/>
          <ac:spMkLst>
            <pc:docMk/>
            <pc:sldMk cId="1839234590" sldId="272"/>
            <ac:spMk id="3" creationId="{7797CCCD-32B9-A357-5E2C-DDEDE298339E}"/>
          </ac:spMkLst>
        </pc:spChg>
        <pc:spChg chg="add mod">
          <ac:chgData name="Klein, Yven" userId="S::yven.klein@students.tbs1.de::5fdc8f26-91ca-420a-9ad1-b12998c862cb" providerId="AD" clId="Web-{0BD698FE-8CD6-41FD-B4C4-2D3722E8C79E}" dt="2022-03-31T20:57:46.906" v="29" actId="1076"/>
          <ac:spMkLst>
            <pc:docMk/>
            <pc:sldMk cId="1839234590" sldId="272"/>
            <ac:spMk id="4" creationId="{CFFD8D05-97D3-B94C-9933-34C585EFB007}"/>
          </ac:spMkLst>
        </pc:spChg>
        <pc:spChg chg="add mod">
          <ac:chgData name="Klein, Yven" userId="S::yven.klein@students.tbs1.de::5fdc8f26-91ca-420a-9ad1-b12998c862cb" providerId="AD" clId="Web-{0BD698FE-8CD6-41FD-B4C4-2D3722E8C79E}" dt="2022-03-31T20:57:50.563" v="30" actId="1076"/>
          <ac:spMkLst>
            <pc:docMk/>
            <pc:sldMk cId="1839234590" sldId="272"/>
            <ac:spMk id="5" creationId="{15575D69-9F05-B6F9-D6E7-2C21DBEAFEF7}"/>
          </ac:spMkLst>
        </pc:spChg>
      </pc:sldChg>
      <pc:sldChg chg="new del">
        <pc:chgData name="Klein, Yven" userId="S::yven.klein@students.tbs1.de::5fdc8f26-91ca-420a-9ad1-b12998c862cb" providerId="AD" clId="Web-{0BD698FE-8CD6-41FD-B4C4-2D3722E8C79E}" dt="2022-03-31T20:58:30.955" v="32"/>
        <pc:sldMkLst>
          <pc:docMk/>
          <pc:sldMk cId="481593500" sldId="273"/>
        </pc:sldMkLst>
      </pc:sldChg>
      <pc:sldChg chg="modSp new">
        <pc:chgData name="Klein, Yven" userId="S::yven.klein@students.tbs1.de::5fdc8f26-91ca-420a-9ad1-b12998c862cb" providerId="AD" clId="Web-{0BD698FE-8CD6-41FD-B4C4-2D3722E8C79E}" dt="2022-03-31T20:58:53.393" v="40" actId="20577"/>
        <pc:sldMkLst>
          <pc:docMk/>
          <pc:sldMk cId="541945881" sldId="273"/>
        </pc:sldMkLst>
        <pc:spChg chg="mod">
          <ac:chgData name="Klein, Yven" userId="S::yven.klein@students.tbs1.de::5fdc8f26-91ca-420a-9ad1-b12998c862cb" providerId="AD" clId="Web-{0BD698FE-8CD6-41FD-B4C4-2D3722E8C79E}" dt="2022-03-31T20:58:53.393" v="40" actId="20577"/>
          <ac:spMkLst>
            <pc:docMk/>
            <pc:sldMk cId="541945881" sldId="273"/>
            <ac:spMk id="2" creationId="{A05F1132-7DE5-CEC2-99DC-9EB116E0BFA7}"/>
          </ac:spMkLst>
        </pc:spChg>
      </pc:sldChg>
    </pc:docChg>
  </pc:docChgLst>
  <pc:docChgLst>
    <pc:chgData name="Klein, Yven" userId="S::yven.klein@students.tbs1.de::5fdc8f26-91ca-420a-9ad1-b12998c862cb" providerId="AD" clId="Web-{E6621003-C094-4CBE-8173-15D1617EFC57}"/>
    <pc:docChg chg="modSld">
      <pc:chgData name="Klein, Yven" userId="S::yven.klein@students.tbs1.de::5fdc8f26-91ca-420a-9ad1-b12998c862cb" providerId="AD" clId="Web-{E6621003-C094-4CBE-8173-15D1617EFC57}" dt="2022-04-01T09:31:39.499" v="20"/>
      <pc:docMkLst>
        <pc:docMk/>
      </pc:docMkLst>
      <pc:sldChg chg="modSp">
        <pc:chgData name="Klein, Yven" userId="S::yven.klein@students.tbs1.de::5fdc8f26-91ca-420a-9ad1-b12998c862cb" providerId="AD" clId="Web-{E6621003-C094-4CBE-8173-15D1617EFC57}" dt="2022-04-01T09:31:39.499" v="20"/>
        <pc:sldMkLst>
          <pc:docMk/>
          <pc:sldMk cId="1183474701" sldId="260"/>
        </pc:sldMkLst>
        <pc:graphicFrameChg chg="mod modGraphic">
          <ac:chgData name="Klein, Yven" userId="S::yven.klein@students.tbs1.de::5fdc8f26-91ca-420a-9ad1-b12998c862cb" providerId="AD" clId="Web-{E6621003-C094-4CBE-8173-15D1617EFC57}" dt="2022-04-01T09:31:39.499" v="20"/>
          <ac:graphicFrameMkLst>
            <pc:docMk/>
            <pc:sldMk cId="1183474701" sldId="260"/>
            <ac:graphicFrameMk id="5" creationId="{B5C8271D-27F1-58D1-DC6B-2DE6830BAED6}"/>
          </ac:graphicFrameMkLst>
        </pc:graphicFrameChg>
      </pc:sldChg>
      <pc:sldChg chg="modSp">
        <pc:chgData name="Klein, Yven" userId="S::yven.klein@students.tbs1.de::5fdc8f26-91ca-420a-9ad1-b12998c862cb" providerId="AD" clId="Web-{E6621003-C094-4CBE-8173-15D1617EFC57}" dt="2022-04-01T09:27:46.414" v="18" actId="20577"/>
        <pc:sldMkLst>
          <pc:docMk/>
          <pc:sldMk cId="1004950782" sldId="267"/>
        </pc:sldMkLst>
        <pc:spChg chg="mod">
          <ac:chgData name="Klein, Yven" userId="S::yven.klein@students.tbs1.de::5fdc8f26-91ca-420a-9ad1-b12998c862cb" providerId="AD" clId="Web-{E6621003-C094-4CBE-8173-15D1617EFC57}" dt="2022-04-01T09:27:46.414" v="18" actId="20577"/>
          <ac:spMkLst>
            <pc:docMk/>
            <pc:sldMk cId="1004950782" sldId="267"/>
            <ac:spMk id="3" creationId="{1C79C9CA-0C0C-53D5-0C8E-BDEEFE0E1663}"/>
          </ac:spMkLst>
        </pc:spChg>
      </pc:sldChg>
      <pc:sldChg chg="modSp">
        <pc:chgData name="Klein, Yven" userId="S::yven.klein@students.tbs1.de::5fdc8f26-91ca-420a-9ad1-b12998c862cb" providerId="AD" clId="Web-{E6621003-C094-4CBE-8173-15D1617EFC57}" dt="2022-04-01T09:26:55.178" v="1" actId="20577"/>
        <pc:sldMkLst>
          <pc:docMk/>
          <pc:sldMk cId="2480441899" sldId="271"/>
        </pc:sldMkLst>
        <pc:spChg chg="mod">
          <ac:chgData name="Klein, Yven" userId="S::yven.klein@students.tbs1.de::5fdc8f26-91ca-420a-9ad1-b12998c862cb" providerId="AD" clId="Web-{E6621003-C094-4CBE-8173-15D1617EFC57}" dt="2022-04-01T09:26:55.178" v="1" actId="20577"/>
          <ac:spMkLst>
            <pc:docMk/>
            <pc:sldMk cId="2480441899" sldId="271"/>
            <ac:spMk id="2" creationId="{30CD8B08-19AE-A699-217B-F05156D5ECC7}"/>
          </ac:spMkLst>
        </pc:spChg>
      </pc:sldChg>
    </pc:docChg>
  </pc:docChgLst>
  <pc:docChgLst>
    <pc:chgData name="Klein, Yven" userId="S::yven.klein@students.tbs1.de::5fdc8f26-91ca-420a-9ad1-b12998c862cb" providerId="AD" clId="Web-{86285E64-2DBA-4941-A9AC-4BEB030DD656}"/>
    <pc:docChg chg="modSld">
      <pc:chgData name="Klein, Yven" userId="S::yven.klein@students.tbs1.de::5fdc8f26-91ca-420a-9ad1-b12998c862cb" providerId="AD" clId="Web-{86285E64-2DBA-4941-A9AC-4BEB030DD656}" dt="2022-03-31T21:20:00.609" v="57" actId="20577"/>
      <pc:docMkLst>
        <pc:docMk/>
      </pc:docMkLst>
      <pc:sldChg chg="modSp">
        <pc:chgData name="Klein, Yven" userId="S::yven.klein@students.tbs1.de::5fdc8f26-91ca-420a-9ad1-b12998c862cb" providerId="AD" clId="Web-{86285E64-2DBA-4941-A9AC-4BEB030DD656}" dt="2022-03-31T21:17:57.387" v="43" actId="20577"/>
        <pc:sldMkLst>
          <pc:docMk/>
          <pc:sldMk cId="1004950782" sldId="267"/>
        </pc:sldMkLst>
        <pc:spChg chg="mod">
          <ac:chgData name="Klein, Yven" userId="S::yven.klein@students.tbs1.de::5fdc8f26-91ca-420a-9ad1-b12998c862cb" providerId="AD" clId="Web-{86285E64-2DBA-4941-A9AC-4BEB030DD656}" dt="2022-03-31T21:17:57.387" v="43" actId="20577"/>
          <ac:spMkLst>
            <pc:docMk/>
            <pc:sldMk cId="1004950782" sldId="267"/>
            <ac:spMk id="3" creationId="{1C79C9CA-0C0C-53D5-0C8E-BDEEFE0E1663}"/>
          </ac:spMkLst>
        </pc:spChg>
      </pc:sldChg>
      <pc:sldChg chg="modSp">
        <pc:chgData name="Klein, Yven" userId="S::yven.klein@students.tbs1.de::5fdc8f26-91ca-420a-9ad1-b12998c862cb" providerId="AD" clId="Web-{86285E64-2DBA-4941-A9AC-4BEB030DD656}" dt="2022-03-31T21:18:31.091" v="54" actId="1076"/>
        <pc:sldMkLst>
          <pc:docMk/>
          <pc:sldMk cId="2046915174" sldId="270"/>
        </pc:sldMkLst>
        <pc:spChg chg="mod">
          <ac:chgData name="Klein, Yven" userId="S::yven.klein@students.tbs1.de::5fdc8f26-91ca-420a-9ad1-b12998c862cb" providerId="AD" clId="Web-{86285E64-2DBA-4941-A9AC-4BEB030DD656}" dt="2022-03-31T21:18:31.091" v="54" actId="1076"/>
          <ac:spMkLst>
            <pc:docMk/>
            <pc:sldMk cId="2046915174" sldId="270"/>
            <ac:spMk id="3" creationId="{3D80B910-BFB8-AA92-023B-1C5E109565DE}"/>
          </ac:spMkLst>
        </pc:spChg>
      </pc:sldChg>
      <pc:sldChg chg="modSp">
        <pc:chgData name="Klein, Yven" userId="S::yven.klein@students.tbs1.de::5fdc8f26-91ca-420a-9ad1-b12998c862cb" providerId="AD" clId="Web-{86285E64-2DBA-4941-A9AC-4BEB030DD656}" dt="2022-03-31T21:20:00.609" v="57" actId="20577"/>
        <pc:sldMkLst>
          <pc:docMk/>
          <pc:sldMk cId="2480441899" sldId="271"/>
        </pc:sldMkLst>
        <pc:spChg chg="mod">
          <ac:chgData name="Klein, Yven" userId="S::yven.klein@students.tbs1.de::5fdc8f26-91ca-420a-9ad1-b12998c862cb" providerId="AD" clId="Web-{86285E64-2DBA-4941-A9AC-4BEB030DD656}" dt="2022-03-31T21:20:00.609" v="57" actId="20577"/>
          <ac:spMkLst>
            <pc:docMk/>
            <pc:sldMk cId="2480441899" sldId="271"/>
            <ac:spMk id="3" creationId="{DAABA490-F822-00A4-640C-B4E683BDC729}"/>
          </ac:spMkLst>
        </pc:spChg>
      </pc:sldChg>
    </pc:docChg>
  </pc:docChgLst>
  <pc:docChgLst>
    <pc:chgData name="Quindt, Alexander" userId="S::alexander.quindt@students.tbs1.de::03b07953-e664-4537-bdc2-e74f23f75200" providerId="AD" clId="Web-{ED2C3098-9C1E-455C-B2DC-AA774038192F}"/>
    <pc:docChg chg="modSld">
      <pc:chgData name="Quindt, Alexander" userId="S::alexander.quindt@students.tbs1.de::03b07953-e664-4537-bdc2-e74f23f75200" providerId="AD" clId="Web-{ED2C3098-9C1E-455C-B2DC-AA774038192F}" dt="2022-03-24T20:10:01.259" v="13" actId="20577"/>
      <pc:docMkLst>
        <pc:docMk/>
      </pc:docMkLst>
      <pc:sldChg chg="modSp">
        <pc:chgData name="Quindt, Alexander" userId="S::alexander.quindt@students.tbs1.de::03b07953-e664-4537-bdc2-e74f23f75200" providerId="AD" clId="Web-{ED2C3098-9C1E-455C-B2DC-AA774038192F}" dt="2022-03-24T20:08:50.008" v="3" actId="1076"/>
        <pc:sldMkLst>
          <pc:docMk/>
          <pc:sldMk cId="1339786041" sldId="258"/>
        </pc:sldMkLst>
        <pc:picChg chg="mod">
          <ac:chgData name="Quindt, Alexander" userId="S::alexander.quindt@students.tbs1.de::03b07953-e664-4537-bdc2-e74f23f75200" providerId="AD" clId="Web-{ED2C3098-9C1E-455C-B2DC-AA774038192F}" dt="2022-03-24T20:08:50.008" v="3" actId="1076"/>
          <ac:picMkLst>
            <pc:docMk/>
            <pc:sldMk cId="1339786041" sldId="258"/>
            <ac:picMk id="4" creationId="{54360241-FEFF-08AF-55DE-0AC5F8EB2B96}"/>
          </ac:picMkLst>
        </pc:picChg>
      </pc:sldChg>
      <pc:sldChg chg="modSp">
        <pc:chgData name="Quindt, Alexander" userId="S::alexander.quindt@students.tbs1.de::03b07953-e664-4537-bdc2-e74f23f75200" providerId="AD" clId="Web-{ED2C3098-9C1E-455C-B2DC-AA774038192F}" dt="2022-03-24T20:10:01.259" v="13" actId="20577"/>
        <pc:sldMkLst>
          <pc:docMk/>
          <pc:sldMk cId="3344859642" sldId="259"/>
        </pc:sldMkLst>
        <pc:spChg chg="mod">
          <ac:chgData name="Quindt, Alexander" userId="S::alexander.quindt@students.tbs1.de::03b07953-e664-4537-bdc2-e74f23f75200" providerId="AD" clId="Web-{ED2C3098-9C1E-455C-B2DC-AA774038192F}" dt="2022-03-24T20:10:01.259" v="13" actId="20577"/>
          <ac:spMkLst>
            <pc:docMk/>
            <pc:sldMk cId="3344859642" sldId="259"/>
            <ac:spMk id="2" creationId="{985F79F9-3D8A-C6E8-FE0F-8F90C3E45FC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5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3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8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44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9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03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46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7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43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6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5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38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6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1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viu123/LED_MindGam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LED </a:t>
            </a:r>
            <a:r>
              <a:rPr lang="en-US" err="1">
                <a:cs typeface="Calibri Light"/>
              </a:rPr>
              <a:t>Mindgame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Von: Alexander Quindt, Yven Klein und Flaviu Nicolau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57AB2-C91F-33F3-CB3A-D8214185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Probleme beim Bauen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D00ED-DBFD-59B2-B3C5-9E63CB69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Platinen Bauteile</a:t>
            </a:r>
          </a:p>
          <a:p>
            <a:r>
              <a:rPr lang="de-DE">
                <a:cs typeface="Calibri"/>
              </a:rPr>
              <a:t>Box Deckel</a:t>
            </a:r>
          </a:p>
        </p:txBody>
      </p:sp>
    </p:spTree>
    <p:extLst>
      <p:ext uri="{BB962C8B-B14F-4D97-AF65-F5344CB8AC3E}">
        <p14:creationId xmlns:p14="http://schemas.microsoft.com/office/powerpoint/2010/main" val="230901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29193-0172-BC67-D1E1-483A4D74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Code</a:t>
            </a:r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5C8271D-27F1-58D1-DC6B-2DE6830BA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536174"/>
              </p:ext>
            </p:extLst>
          </p:nvPr>
        </p:nvGraphicFramePr>
        <p:xfrm>
          <a:off x="1241195" y="2560948"/>
          <a:ext cx="9656239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1238185326"/>
                    </a:ext>
                  </a:extLst>
                </a:gridCol>
                <a:gridCol w="9440339">
                  <a:extLst>
                    <a:ext uri="{9D8B030D-6E8A-4147-A177-3AD203B41FA5}">
                      <a16:colId xmlns:a16="http://schemas.microsoft.com/office/drawing/2014/main" val="1404436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de-DE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latin typeface="Garamond"/>
                        </a:rPr>
                        <a:t>self.sequence.generate_sequence</a:t>
                      </a:r>
                      <a:r>
                        <a:rPr lang="de-DE" sz="1800" b="1" i="0" u="none" strike="noStrike" noProof="0">
                          <a:latin typeface="Garamond"/>
                        </a:rPr>
                        <a:t>()</a:t>
                      </a:r>
                    </a:p>
                    <a:p>
                      <a:pPr lvl="0">
                        <a:buNone/>
                      </a:pPr>
                      <a:r>
                        <a:rPr lang="de-DE" sz="1800" b="1" i="0" u="none" strike="noStrike" noProof="0" err="1"/>
                        <a:t>self.sequence.show_sequence</a:t>
                      </a:r>
                      <a:r>
                        <a:rPr lang="de-DE" sz="1800" b="1" i="0" u="none" strike="noStrike" noProof="0"/>
                        <a:t>()</a:t>
                      </a:r>
                    </a:p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latin typeface="Garamond"/>
                        </a:rPr>
                        <a:t>self.sequence.wait_for_input</a:t>
                      </a:r>
                      <a:r>
                        <a:rPr lang="de-DE" sz="1800" b="1" i="0" u="none" strike="noStrike" noProof="0">
                          <a:latin typeface="Garamond"/>
                        </a:rPr>
                        <a:t>()</a:t>
                      </a:r>
                      <a:endParaRPr lang="de-DE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61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de-DE">
                        <a:effectLst/>
                        <a:latin typeface="ui-monospace"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Kompletten Main-Funktionen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2597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de-DE">
                        <a:effectLst/>
                        <a:latin typeface="ui-monospace"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Zeigen wir euch jetzt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52874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7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3E66A-8B28-03B5-7AA6-9B21725C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7CCCD-32B9-A357-5E2C-DDEDE298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1608134" cy="3318936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 err="1">
                <a:ea typeface="+mn-lt"/>
                <a:cs typeface="+mn-lt"/>
              </a:rPr>
              <a:t>class</a:t>
            </a:r>
            <a:r>
              <a:rPr lang="de-DE" sz="1400" b="1">
                <a:ea typeface="+mn-lt"/>
                <a:cs typeface="+mn-lt"/>
              </a:rPr>
              <a:t> Settings():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</a:t>
            </a:r>
            <a:r>
              <a:rPr lang="de-DE" sz="1400" b="1" err="1">
                <a:ea typeface="+mn-lt"/>
                <a:cs typeface="+mn-lt"/>
              </a:rPr>
              <a:t>num_io</a:t>
            </a:r>
            <a:r>
              <a:rPr lang="de-DE" sz="1400" b="1">
                <a:ea typeface="+mn-lt"/>
                <a:cs typeface="+mn-lt"/>
              </a:rPr>
              <a:t> = 5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led1 = LED(17)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led2 = LED(27)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led3 = LED(22)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led4 = LED(23)</a:t>
            </a:r>
            <a:endParaRPr lang="de-DE" b="1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 b="1">
                <a:ea typeface="+mn-lt"/>
                <a:cs typeface="+mn-lt"/>
              </a:rPr>
              <a:t>    led5 = LED(24)</a:t>
            </a:r>
            <a:endParaRPr lang="de-DE" b="1"/>
          </a:p>
          <a:p>
            <a:pPr>
              <a:lnSpc>
                <a:spcPct val="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de-DE" sz="1400"/>
          </a:p>
          <a:p>
            <a:pPr>
              <a:lnSpc>
                <a:spcPct val="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de-DE" sz="14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FD8D05-97D3-B94C-9933-34C585EFB007}"/>
              </a:ext>
            </a:extLst>
          </p:cNvPr>
          <p:cNvSpPr txBox="1"/>
          <p:nvPr/>
        </p:nvSpPr>
        <p:spPr>
          <a:xfrm>
            <a:off x="2906712" y="2557463"/>
            <a:ext cx="4338637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class</a:t>
            </a:r>
            <a:r>
              <a:rPr lang="de-DE" sz="1400" b="1">
                <a:ea typeface="+mn-lt"/>
                <a:cs typeface="+mn-lt"/>
              </a:rPr>
              <a:t> Game():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</a:t>
            </a:r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__</a:t>
            </a:r>
            <a:r>
              <a:rPr lang="de-DE" sz="1400" b="1" err="1">
                <a:ea typeface="+mn-lt"/>
                <a:cs typeface="+mn-lt"/>
              </a:rPr>
              <a:t>init</a:t>
            </a:r>
            <a:r>
              <a:rPr lang="de-DE" sz="1400" b="1">
                <a:ea typeface="+mn-lt"/>
                <a:cs typeface="+mn-lt"/>
              </a:rPr>
              <a:t>__(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self.button1 = Button(25, </a:t>
            </a:r>
            <a:r>
              <a:rPr lang="de-DE" sz="1400" b="1" err="1">
                <a:ea typeface="+mn-lt"/>
                <a:cs typeface="+mn-lt"/>
              </a:rPr>
              <a:t>pull_up</a:t>
            </a:r>
            <a:r>
              <a:rPr lang="de-DE" sz="1400" b="1">
                <a:ea typeface="+mn-lt"/>
                <a:cs typeface="+mn-lt"/>
              </a:rPr>
              <a:t>=</a:t>
            </a:r>
            <a:r>
              <a:rPr lang="de-DE" sz="1400" b="1" err="1">
                <a:ea typeface="+mn-lt"/>
                <a:cs typeface="+mn-lt"/>
              </a:rPr>
              <a:t>False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self.button2 = Button(5, </a:t>
            </a:r>
            <a:r>
              <a:rPr lang="de-DE" sz="1400" b="1" err="1">
                <a:ea typeface="+mn-lt"/>
                <a:cs typeface="+mn-lt"/>
              </a:rPr>
              <a:t>pull_up</a:t>
            </a:r>
            <a:r>
              <a:rPr lang="de-DE" sz="1400" b="1">
                <a:ea typeface="+mn-lt"/>
                <a:cs typeface="+mn-lt"/>
              </a:rPr>
              <a:t>=</a:t>
            </a:r>
            <a:r>
              <a:rPr lang="de-DE" sz="1400" b="1" err="1">
                <a:ea typeface="+mn-lt"/>
                <a:cs typeface="+mn-lt"/>
              </a:rPr>
              <a:t>False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self.button3 = Button(6, </a:t>
            </a:r>
            <a:r>
              <a:rPr lang="de-DE" sz="1400" b="1" err="1">
                <a:ea typeface="+mn-lt"/>
                <a:cs typeface="+mn-lt"/>
              </a:rPr>
              <a:t>pull_up</a:t>
            </a:r>
            <a:r>
              <a:rPr lang="de-DE" sz="1400" b="1">
                <a:ea typeface="+mn-lt"/>
                <a:cs typeface="+mn-lt"/>
              </a:rPr>
              <a:t>=</a:t>
            </a:r>
            <a:r>
              <a:rPr lang="de-DE" sz="1400" b="1" err="1">
                <a:ea typeface="+mn-lt"/>
                <a:cs typeface="+mn-lt"/>
              </a:rPr>
              <a:t>False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self.button4 = Button(16, </a:t>
            </a:r>
            <a:r>
              <a:rPr lang="de-DE" sz="1400" b="1" err="1">
                <a:ea typeface="+mn-lt"/>
                <a:cs typeface="+mn-lt"/>
              </a:rPr>
              <a:t>pull_up</a:t>
            </a:r>
            <a:r>
              <a:rPr lang="de-DE" sz="1400" b="1">
                <a:ea typeface="+mn-lt"/>
                <a:cs typeface="+mn-lt"/>
              </a:rPr>
              <a:t>=</a:t>
            </a:r>
            <a:r>
              <a:rPr lang="de-DE" sz="1400" b="1" err="1">
                <a:ea typeface="+mn-lt"/>
                <a:cs typeface="+mn-lt"/>
              </a:rPr>
              <a:t>False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self.button5 = Button(26, </a:t>
            </a:r>
            <a:r>
              <a:rPr lang="de-DE" sz="1400" b="1" err="1">
                <a:ea typeface="+mn-lt"/>
                <a:cs typeface="+mn-lt"/>
              </a:rPr>
              <a:t>pull_up</a:t>
            </a:r>
            <a:r>
              <a:rPr lang="de-DE" sz="1400" b="1">
                <a:ea typeface="+mn-lt"/>
                <a:cs typeface="+mn-lt"/>
              </a:rPr>
              <a:t>=</a:t>
            </a:r>
            <a:r>
              <a:rPr lang="de-DE" sz="1400" b="1" err="1">
                <a:ea typeface="+mn-lt"/>
                <a:cs typeface="+mn-lt"/>
              </a:rPr>
              <a:t>False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Sequence</a:t>
            </a:r>
            <a:r>
              <a:rPr lang="de-DE" sz="1400" b="1">
                <a:ea typeface="+mn-lt"/>
                <a:cs typeface="+mn-lt"/>
              </a:rPr>
              <a:t>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self.button1.when_pressed = self.sequence.input1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self.button2.when_pressed = self.sequence.input2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self.button3.when_pressed = self.sequence.input3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self.button4.when_pressed = self.sequence.input4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self.button5.when_pressed = self.sequence.input5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self.running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False</a:t>
            </a:r>
            <a:endParaRPr lang="de-DE" sz="1400" b="1"/>
          </a:p>
          <a:p>
            <a:pPr algn="l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75D69-9F05-B6F9-D6E7-2C21DBEAFEF7}"/>
              </a:ext>
            </a:extLst>
          </p:cNvPr>
          <p:cNvSpPr txBox="1"/>
          <p:nvPr/>
        </p:nvSpPr>
        <p:spPr>
          <a:xfrm>
            <a:off x="7248525" y="2557463"/>
            <a:ext cx="3394075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run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self.running</a:t>
            </a:r>
            <a:r>
              <a:rPr lang="de-DE" sz="1400" b="1">
                <a:ea typeface="+mn-lt"/>
                <a:cs typeface="+mn-lt"/>
              </a:rPr>
              <a:t> = True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while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self.running</a:t>
            </a:r>
            <a:r>
              <a:rPr lang="de-DE" sz="1400" b="1">
                <a:ea typeface="+mn-lt"/>
                <a:cs typeface="+mn-lt"/>
              </a:rPr>
              <a:t>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self.sequence.generate_sequence</a:t>
            </a:r>
            <a:r>
              <a:rPr lang="de-DE" sz="1400" b="1">
                <a:ea typeface="+mn-lt"/>
                <a:cs typeface="+mn-lt"/>
              </a:rPr>
              <a:t>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self.sequence.show_sequence</a:t>
            </a:r>
            <a:r>
              <a:rPr lang="de-DE" sz="1400" b="1">
                <a:ea typeface="+mn-lt"/>
                <a:cs typeface="+mn-lt"/>
              </a:rPr>
              <a:t>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self.sequence.wait_for_input</a:t>
            </a:r>
            <a:r>
              <a:rPr lang="de-DE" sz="1400" b="1">
                <a:ea typeface="+mn-lt"/>
                <a:cs typeface="+mn-lt"/>
              </a:rPr>
              <a:t>()</a:t>
            </a:r>
            <a:endParaRPr lang="de-DE" sz="1400" b="1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23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1132-7DE5-CEC2-99DC-9EB116E0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BFB5D8-0849-B421-F470-A43FE9BAF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2386009" cy="33189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1400" b="1" err="1">
                <a:ea typeface="+mn-lt"/>
                <a:cs typeface="+mn-lt"/>
              </a:rPr>
              <a:t>class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Sequence</a:t>
            </a:r>
            <a:r>
              <a:rPr lang="de-DE" sz="1400" b="1">
                <a:ea typeface="+mn-lt"/>
                <a:cs typeface="+mn-lt"/>
              </a:rPr>
              <a:t>():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</a:t>
            </a:r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__</a:t>
            </a:r>
            <a:r>
              <a:rPr lang="de-DE" sz="1400" b="1" err="1">
                <a:ea typeface="+mn-lt"/>
                <a:cs typeface="+mn-lt"/>
              </a:rPr>
              <a:t>init</a:t>
            </a:r>
            <a:r>
              <a:rPr lang="de-DE" sz="1400" b="1">
                <a:ea typeface="+mn-lt"/>
                <a:cs typeface="+mn-lt"/>
              </a:rPr>
              <a:t>__(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 = []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False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 = 0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self.time</a:t>
            </a:r>
            <a:r>
              <a:rPr lang="de-DE" sz="1400" b="1">
                <a:ea typeface="+mn-lt"/>
                <a:cs typeface="+mn-lt"/>
              </a:rPr>
              <a:t> = 0.5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 = 5</a:t>
            </a:r>
            <a:endParaRPr lang="de-DE" sz="1400" b="1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3D2B0C-8970-7D7F-D6CA-4DBCFF986008}"/>
              </a:ext>
            </a:extLst>
          </p:cNvPr>
          <p:cNvSpPr txBox="1"/>
          <p:nvPr/>
        </p:nvSpPr>
        <p:spPr>
          <a:xfrm>
            <a:off x="3684587" y="2557463"/>
            <a:ext cx="409257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generate_sequence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for</a:t>
            </a:r>
            <a:r>
              <a:rPr lang="de-DE" sz="1400" b="1">
                <a:ea typeface="+mn-lt"/>
                <a:cs typeface="+mn-lt"/>
              </a:rPr>
              <a:t> i in </a:t>
            </a:r>
            <a:r>
              <a:rPr lang="de-DE" sz="1400" b="1" err="1">
                <a:ea typeface="+mn-lt"/>
                <a:cs typeface="+mn-lt"/>
              </a:rPr>
              <a:t>range</a:t>
            </a:r>
            <a:r>
              <a:rPr lang="de-DE" sz="1400" b="1">
                <a:ea typeface="+mn-lt"/>
                <a:cs typeface="+mn-lt"/>
              </a:rPr>
              <a:t>(0, 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add_s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random.randint</a:t>
            </a:r>
            <a:r>
              <a:rPr lang="de-DE" sz="1400" b="1">
                <a:ea typeface="+mn-lt"/>
                <a:cs typeface="+mn-lt"/>
              </a:rPr>
              <a:t>(1, </a:t>
            </a:r>
            <a:r>
              <a:rPr lang="de-DE" sz="1400" b="1" err="1">
                <a:ea typeface="+mn-lt"/>
                <a:cs typeface="+mn-lt"/>
              </a:rPr>
              <a:t>Settings.num_io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self.sequence.append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add_s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endParaRPr lang="de-DE">
              <a:ea typeface="+mn-lt"/>
              <a:cs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4F5097F-391B-800F-0B78-08B943F848ED}"/>
              </a:ext>
            </a:extLst>
          </p:cNvPr>
          <p:cNvSpPr txBox="1"/>
          <p:nvPr/>
        </p:nvSpPr>
        <p:spPr>
          <a:xfrm>
            <a:off x="3684587" y="3605213"/>
            <a:ext cx="4092575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show_sequence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for</a:t>
            </a:r>
            <a:r>
              <a:rPr lang="de-DE" sz="1400" b="1">
                <a:ea typeface="+mn-lt"/>
                <a:cs typeface="+mn-lt"/>
              </a:rPr>
              <a:t> i in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if</a:t>
            </a:r>
            <a:r>
              <a:rPr lang="de-DE" sz="1400" b="1">
                <a:ea typeface="+mn-lt"/>
                <a:cs typeface="+mn-lt"/>
              </a:rPr>
              <a:t> i == 1: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    Settings.led1.on()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    </a:t>
            </a:r>
            <a:r>
              <a:rPr lang="de-DE" sz="1400" b="1" err="1">
                <a:ea typeface="+mn-lt"/>
                <a:cs typeface="+mn-lt"/>
              </a:rPr>
              <a:t>sleep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self.time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    Settings.led1.off()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    </a:t>
            </a:r>
            <a:r>
              <a:rPr lang="de-DE" sz="1400" b="1" err="1">
                <a:ea typeface="+mn-lt"/>
                <a:cs typeface="+mn-lt"/>
              </a:rPr>
              <a:t>sleep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self.time</a:t>
            </a:r>
            <a:r>
              <a:rPr lang="de-DE" sz="1400" b="1">
                <a:ea typeface="+mn-lt"/>
                <a:cs typeface="+mn-lt"/>
              </a:rPr>
              <a:t>)</a:t>
            </a:r>
            <a:endParaRPr lang="de-DE" sz="1400" b="1"/>
          </a:p>
          <a:p>
            <a:pPr algn="l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3F6373-1274-9D5A-B849-BBDD66B74878}"/>
              </a:ext>
            </a:extLst>
          </p:cNvPr>
          <p:cNvSpPr txBox="1"/>
          <p:nvPr/>
        </p:nvSpPr>
        <p:spPr>
          <a:xfrm>
            <a:off x="7780337" y="2557463"/>
            <a:ext cx="274320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input1(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if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 == True: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Settings.led1.on()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sleep</a:t>
            </a:r>
            <a:r>
              <a:rPr lang="de-DE" sz="1400" b="1">
                <a:ea typeface="+mn-lt"/>
                <a:cs typeface="+mn-lt"/>
              </a:rPr>
              <a:t>(0.2)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Settings.led1.off()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self.check_sequence</a:t>
            </a:r>
            <a:r>
              <a:rPr lang="de-DE" sz="1400" b="1">
                <a:ea typeface="+mn-lt"/>
                <a:cs typeface="+mn-lt"/>
              </a:rPr>
              <a:t>(1)</a:t>
            </a:r>
            <a:endParaRPr lang="de-DE" sz="1400" b="1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94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FBAD5-8434-0CAF-A200-C2F6BDF9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1741FA-7046-E9C5-909B-C774A22A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164134" cy="331893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check_sequence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, </a:t>
            </a:r>
            <a:r>
              <a:rPr lang="de-DE" sz="1400" b="1" err="1">
                <a:ea typeface="+mn-lt"/>
                <a:cs typeface="+mn-lt"/>
              </a:rPr>
              <a:t>button_id</a:t>
            </a:r>
            <a:r>
              <a:rPr lang="de-DE" sz="1400" b="1">
                <a:ea typeface="+mn-lt"/>
                <a:cs typeface="+mn-lt"/>
              </a:rPr>
              <a:t>):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 += 1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if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[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 - 1] == </a:t>
            </a:r>
            <a:r>
              <a:rPr lang="de-DE" sz="1400" b="1" err="1">
                <a:ea typeface="+mn-lt"/>
                <a:cs typeface="+mn-lt"/>
              </a:rPr>
              <a:t>button_id</a:t>
            </a:r>
            <a:r>
              <a:rPr lang="de-DE" sz="1400" b="1">
                <a:ea typeface="+mn-lt"/>
                <a:cs typeface="+mn-lt"/>
              </a:rPr>
              <a:t>: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print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f"Richtig</a:t>
            </a:r>
            <a:r>
              <a:rPr lang="de-DE" sz="1400" b="1">
                <a:ea typeface="+mn-lt"/>
                <a:cs typeface="+mn-lt"/>
              </a:rPr>
              <a:t>! {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}/{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}")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else</a:t>
            </a:r>
            <a:r>
              <a:rPr lang="de-DE" sz="1400" b="1">
                <a:ea typeface="+mn-lt"/>
                <a:cs typeface="+mn-lt"/>
              </a:rPr>
              <a:t>: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print</a:t>
            </a:r>
            <a:r>
              <a:rPr lang="de-DE" sz="1400" b="1">
                <a:ea typeface="+mn-lt"/>
                <a:cs typeface="+mn-lt"/>
              </a:rPr>
              <a:t>("</a:t>
            </a:r>
            <a:r>
              <a:rPr lang="de-DE" sz="1400" b="1" err="1">
                <a:ea typeface="+mn-lt"/>
                <a:cs typeface="+mn-lt"/>
              </a:rPr>
              <a:t>Gameover</a:t>
            </a:r>
            <a:r>
              <a:rPr lang="de-DE" sz="1400" b="1">
                <a:ea typeface="+mn-lt"/>
                <a:cs typeface="+mn-lt"/>
              </a:rPr>
              <a:t>!")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self.reset_level</a:t>
            </a:r>
            <a:r>
              <a:rPr lang="de-DE" sz="1400" b="1">
                <a:ea typeface="+mn-lt"/>
                <a:cs typeface="+mn-lt"/>
              </a:rPr>
              <a:t>()</a:t>
            </a:r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if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 == 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self.increase_difficulty</a:t>
            </a:r>
            <a:r>
              <a:rPr lang="de-DE" sz="1400" b="1">
                <a:ea typeface="+mn-lt"/>
                <a:cs typeface="+mn-lt"/>
              </a:rPr>
              <a:t>()</a:t>
            </a:r>
          </a:p>
          <a:p>
            <a:pPr marL="0" indent="0">
              <a:buNone/>
            </a:pPr>
            <a:r>
              <a:rPr lang="de-DE" sz="1400" b="1">
                <a:ea typeface="+mn-lt"/>
                <a:cs typeface="+mn-lt"/>
              </a:rPr>
              <a:t>            [</a:t>
            </a:r>
            <a:r>
              <a:rPr lang="de-DE" sz="1400" b="1" err="1">
                <a:ea typeface="+mn-lt"/>
                <a:cs typeface="+mn-lt"/>
              </a:rPr>
              <a:t>LED.Animation</a:t>
            </a:r>
            <a:r>
              <a:rPr lang="de-DE" sz="1400" b="1">
                <a:ea typeface="+mn-lt"/>
                <a:cs typeface="+mn-lt"/>
              </a:rPr>
              <a:t>, 3 Sek </a:t>
            </a:r>
            <a:r>
              <a:rPr lang="de-DE" sz="1400" b="1" err="1">
                <a:ea typeface="+mn-lt"/>
                <a:cs typeface="+mn-lt"/>
              </a:rPr>
              <a:t>cooldown</a:t>
            </a:r>
            <a:r>
              <a:rPr lang="de-DE" sz="1400" b="1">
                <a:ea typeface="+mn-lt"/>
                <a:cs typeface="+mn-lt"/>
              </a:rPr>
              <a:t>, </a:t>
            </a:r>
            <a:r>
              <a:rPr lang="de-DE" sz="1400" b="1" err="1">
                <a:ea typeface="+mn-lt"/>
                <a:cs typeface="+mn-lt"/>
              </a:rPr>
              <a:t>print</a:t>
            </a:r>
            <a:r>
              <a:rPr lang="de-DE" sz="1400" b="1">
                <a:ea typeface="+mn-lt"/>
                <a:cs typeface="+mn-lt"/>
              </a:rPr>
              <a:t>]</a:t>
            </a:r>
          </a:p>
          <a:p>
            <a:pPr marL="0" indent="0">
              <a:buNone/>
            </a:pPr>
            <a:r>
              <a:rPr lang="de-DE" sz="1400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 = []</a:t>
            </a:r>
            <a:endParaRPr lang="de-DE" sz="1400" b="1"/>
          </a:p>
          <a:p>
            <a:pPr>
              <a:buNone/>
            </a:pPr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False</a:t>
            </a:r>
            <a:endParaRPr lang="de-DE" b="1" err="1"/>
          </a:p>
          <a:p>
            <a:pPr>
              <a:buNone/>
            </a:pPr>
            <a:endParaRPr lang="de-DE" sz="1400" b="1">
              <a:ea typeface="+mn-lt"/>
              <a:cs typeface="+mn-lt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3E23D2-8C10-6577-C020-228F82EB9F2A}"/>
              </a:ext>
            </a:extLst>
          </p:cNvPr>
          <p:cNvSpPr txBox="1"/>
          <p:nvPr/>
        </p:nvSpPr>
        <p:spPr>
          <a:xfrm>
            <a:off x="6097587" y="2557463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increase_difficulty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 += 1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self.time</a:t>
            </a:r>
            <a:r>
              <a:rPr lang="de-DE" sz="1400" b="1">
                <a:ea typeface="+mn-lt"/>
                <a:cs typeface="+mn-lt"/>
              </a:rPr>
              <a:t> * 0.8</a:t>
            </a:r>
            <a:endParaRPr lang="de-DE" sz="1400" b="1"/>
          </a:p>
          <a:p>
            <a:pPr algn="l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BFD082-8493-C989-05AC-2935DD62E6C9}"/>
              </a:ext>
            </a:extLst>
          </p:cNvPr>
          <p:cNvSpPr txBox="1"/>
          <p:nvPr/>
        </p:nvSpPr>
        <p:spPr>
          <a:xfrm>
            <a:off x="6097587" y="3573463"/>
            <a:ext cx="3735387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reset_level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self.led_length</a:t>
            </a:r>
            <a:r>
              <a:rPr lang="de-DE" sz="1400" b="1">
                <a:ea typeface="+mn-lt"/>
                <a:cs typeface="+mn-lt"/>
              </a:rPr>
              <a:t> = 5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self.time</a:t>
            </a:r>
            <a:r>
              <a:rPr lang="de-DE" sz="1400" b="1">
                <a:ea typeface="+mn-lt"/>
                <a:cs typeface="+mn-lt"/>
              </a:rPr>
              <a:t> = 0.5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Settings.led1.on()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Settings.led2.on()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Settings.led3.on()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Settings.led4.on()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Settings.led5.on()</a:t>
            </a:r>
            <a:endParaRPr lang="de-DE" sz="1400" b="1"/>
          </a:p>
          <a:p>
            <a:r>
              <a:rPr lang="de-DE" sz="1400" b="1"/>
              <a:t>        [</a:t>
            </a:r>
            <a:r>
              <a:rPr lang="de-DE" sz="1400" b="1" err="1"/>
              <a:t>LED.Animation</a:t>
            </a:r>
            <a:r>
              <a:rPr lang="de-DE" sz="1400" b="1"/>
              <a:t>, 3 Sek </a:t>
            </a:r>
            <a:r>
              <a:rPr lang="de-DE" sz="1400" b="1" err="1"/>
              <a:t>cooldown</a:t>
            </a:r>
            <a:r>
              <a:rPr lang="de-DE" sz="1400" b="1"/>
              <a:t>, </a:t>
            </a:r>
            <a:r>
              <a:rPr lang="de-DE" sz="1400" b="1" err="1"/>
              <a:t>print</a:t>
            </a:r>
            <a:r>
              <a:rPr lang="de-DE" sz="1400" b="1"/>
              <a:t>]</a:t>
            </a:r>
          </a:p>
          <a:p>
            <a:r>
              <a:rPr lang="de-DE" sz="1400" b="1"/>
              <a:t>        </a:t>
            </a:r>
            <a:r>
              <a:rPr lang="de-DE" sz="1400" b="1" err="1">
                <a:ea typeface="+mn-lt"/>
                <a:cs typeface="+mn-lt"/>
              </a:rPr>
              <a:t>self.sequence</a:t>
            </a:r>
            <a:r>
              <a:rPr lang="de-DE" sz="1400" b="1">
                <a:ea typeface="+mn-lt"/>
                <a:cs typeface="+mn-lt"/>
              </a:rPr>
              <a:t> = []</a:t>
            </a:r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 = </a:t>
            </a:r>
            <a:r>
              <a:rPr lang="de-DE" sz="1400" b="1" err="1">
                <a:ea typeface="+mn-lt"/>
                <a:cs typeface="+mn-lt"/>
              </a:rPr>
              <a:t>False</a:t>
            </a:r>
            <a:endParaRPr lang="de-DE" b="1" err="1"/>
          </a:p>
          <a:p>
            <a:endParaRPr lang="de-DE" sz="1400" b="1"/>
          </a:p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6BD276-1FDE-93EB-8ACF-D69646A68726}"/>
              </a:ext>
            </a:extLst>
          </p:cNvPr>
          <p:cNvSpPr txBox="1"/>
          <p:nvPr/>
        </p:nvSpPr>
        <p:spPr>
          <a:xfrm>
            <a:off x="8931275" y="2557463"/>
            <a:ext cx="27432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 err="1">
                <a:ea typeface="+mn-lt"/>
                <a:cs typeface="+mn-lt"/>
              </a:rPr>
              <a:t>def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wait_for_input</a:t>
            </a:r>
            <a:r>
              <a:rPr lang="de-DE" sz="1400" b="1">
                <a:ea typeface="+mn-lt"/>
                <a:cs typeface="+mn-lt"/>
              </a:rPr>
              <a:t>(</a:t>
            </a:r>
            <a:r>
              <a:rPr lang="de-DE" sz="1400" b="1" err="1">
                <a:ea typeface="+mn-lt"/>
                <a:cs typeface="+mn-lt"/>
              </a:rPr>
              <a:t>self</a:t>
            </a:r>
            <a:r>
              <a:rPr lang="de-DE" sz="1400" b="1">
                <a:ea typeface="+mn-lt"/>
                <a:cs typeface="+mn-lt"/>
              </a:rPr>
              <a:t>):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self.input_position</a:t>
            </a:r>
            <a:r>
              <a:rPr lang="de-DE" sz="1400" b="1">
                <a:ea typeface="+mn-lt"/>
                <a:cs typeface="+mn-lt"/>
              </a:rPr>
              <a:t> = 0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 = True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</a:t>
            </a:r>
            <a:r>
              <a:rPr lang="de-DE" sz="1400" b="1" err="1">
                <a:ea typeface="+mn-lt"/>
                <a:cs typeface="+mn-lt"/>
              </a:rPr>
              <a:t>while</a:t>
            </a:r>
            <a:r>
              <a:rPr lang="de-DE" sz="1400" b="1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self.allow_input</a:t>
            </a:r>
            <a:r>
              <a:rPr lang="de-DE" sz="1400" b="1">
                <a:ea typeface="+mn-lt"/>
                <a:cs typeface="+mn-lt"/>
              </a:rPr>
              <a:t>:</a:t>
            </a:r>
            <a:endParaRPr lang="de-DE" sz="1400" b="1"/>
          </a:p>
          <a:p>
            <a:r>
              <a:rPr lang="de-DE" sz="1400" b="1">
                <a:ea typeface="+mn-lt"/>
                <a:cs typeface="+mn-lt"/>
              </a:rPr>
              <a:t>            </a:t>
            </a:r>
            <a:r>
              <a:rPr lang="de-DE" sz="1400" b="1" err="1">
                <a:ea typeface="+mn-lt"/>
                <a:cs typeface="+mn-lt"/>
              </a:rPr>
              <a:t>sleep</a:t>
            </a:r>
            <a:r>
              <a:rPr lang="de-DE" sz="1400" b="1">
                <a:ea typeface="+mn-lt"/>
                <a:cs typeface="+mn-lt"/>
              </a:rPr>
              <a:t>(0.1)</a:t>
            </a:r>
            <a:endParaRPr lang="de-DE" sz="1400" b="1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35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2DE0E-B44E-167A-C42B-FC2A3164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beim Coden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9C9CA-0C0C-53D5-0C8E-BDEEFE0E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Playerinput</a:t>
            </a:r>
          </a:p>
          <a:p>
            <a:pPr lvl="1">
              <a:buSzPct val="114999"/>
            </a:pPr>
            <a:r>
              <a:rPr lang="de-DE"/>
              <a:t>(not </a:t>
            </a:r>
            <a:r>
              <a:rPr lang="de-DE" err="1"/>
              <a:t>solved</a:t>
            </a:r>
            <a:r>
              <a:rPr lang="de-DE"/>
              <a:t>) Listen haben sich </a:t>
            </a:r>
            <a:r>
              <a:rPr lang="de-DE" err="1"/>
              <a:t>gewiped</a:t>
            </a:r>
          </a:p>
          <a:p>
            <a:pPr lvl="1">
              <a:buSzPct val="114999"/>
            </a:pPr>
            <a:r>
              <a:rPr lang="de-DE"/>
              <a:t>Funktion anders erstellt</a:t>
            </a:r>
          </a:p>
          <a:p>
            <a:pPr>
              <a:buSzPct val="114999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95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58E-FDD1-B66D-651B-46F91F9F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Live-Presentation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B910-BFB8-AA92-023B-1C5E1095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1651" y="2596620"/>
            <a:ext cx="8648696" cy="3318936"/>
          </a:xfrm>
        </p:spPr>
        <p:txBody>
          <a:bodyPr/>
          <a:lstStyle/>
          <a:p>
            <a:pPr marL="0" indent="0">
              <a:buNone/>
            </a:pPr>
            <a:r>
              <a:rPr lang="en-US" sz="9600" err="1"/>
              <a:t>Genießt</a:t>
            </a:r>
            <a:r>
              <a:rPr lang="en-US" sz="9600"/>
              <a:t> die Show</a:t>
            </a:r>
            <a:endParaRPr lang="de-DE" sz="9600"/>
          </a:p>
        </p:txBody>
      </p:sp>
    </p:spTree>
    <p:extLst>
      <p:ext uri="{BB962C8B-B14F-4D97-AF65-F5344CB8AC3E}">
        <p14:creationId xmlns:p14="http://schemas.microsoft.com/office/powerpoint/2010/main" val="204691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8B08-19AE-A699-217B-F05156D5E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err="1"/>
              <a:t>Vielen</a:t>
            </a:r>
            <a:r>
              <a:rPr lang="en-US" sz="3200"/>
              <a:t> Dank für </a:t>
            </a:r>
            <a:r>
              <a:rPr lang="en-US" sz="3200" err="1"/>
              <a:t>Ihre</a:t>
            </a:r>
            <a:r>
              <a:rPr lang="en-US" sz="3200"/>
              <a:t> </a:t>
            </a:r>
            <a:r>
              <a:rPr lang="en-US" sz="3200" err="1"/>
              <a:t>Aufmerksamkeit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BA490-F822-00A4-640C-B4E683BDC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Fragerunde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Link zum GIT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4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DEFFC-5E29-98CB-54C9-8609C51C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Inhaltsverzeichnis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6ED6E4-C644-4FD4-0343-E4C3C1295E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de-DE" sz="2800">
                <a:cs typeface="Calibri"/>
              </a:rPr>
              <a:t>Spielregeln</a:t>
            </a:r>
            <a:endParaRPr lang="en-US"/>
          </a:p>
          <a:p>
            <a:pPr>
              <a:lnSpc>
                <a:spcPct val="170000"/>
              </a:lnSpc>
              <a:buSzPct val="114999"/>
            </a:pPr>
            <a:r>
              <a:rPr lang="de-DE" sz="2800">
                <a:cs typeface="Calibri"/>
              </a:rPr>
              <a:t>Planung</a:t>
            </a:r>
            <a:endParaRPr lang="en-US" sz="2800"/>
          </a:p>
          <a:p>
            <a:pPr>
              <a:lnSpc>
                <a:spcPct val="170000"/>
              </a:lnSpc>
              <a:buSzPct val="114999"/>
            </a:pPr>
            <a:r>
              <a:rPr lang="de-DE" sz="2800">
                <a:cs typeface="Calibri"/>
              </a:rPr>
              <a:t>Box</a:t>
            </a:r>
          </a:p>
          <a:p>
            <a:pPr>
              <a:lnSpc>
                <a:spcPct val="170000"/>
              </a:lnSpc>
              <a:buSzPct val="114999"/>
            </a:pPr>
            <a:r>
              <a:rPr lang="de-DE" sz="2800">
                <a:cs typeface="Calibri"/>
              </a:rPr>
              <a:t>Code</a:t>
            </a:r>
          </a:p>
          <a:p>
            <a:pPr>
              <a:lnSpc>
                <a:spcPct val="170000"/>
              </a:lnSpc>
              <a:buSzPct val="114999"/>
            </a:pPr>
            <a:r>
              <a:rPr lang="de-DE" sz="2800">
                <a:cs typeface="Calibri"/>
              </a:rPr>
              <a:t>Live-</a:t>
            </a:r>
            <a:r>
              <a:rPr lang="de-DE" sz="2800" err="1">
                <a:cs typeface="Calibri"/>
              </a:rPr>
              <a:t>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81CDB-7741-F46B-1D83-BD2DEB63B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3600"/>
          </a:p>
          <a:p>
            <a:pPr marL="0" indent="0">
              <a:lnSpc>
                <a:spcPct val="120000"/>
              </a:lnSpc>
              <a:buNone/>
            </a:pPr>
            <a:r>
              <a:rPr lang="en-US" sz="3600" err="1"/>
              <a:t>Probleme</a:t>
            </a:r>
            <a:endParaRPr lang="en-US" err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E2CF1-DAE0-18DF-A914-FDD681026B42}"/>
              </a:ext>
            </a:extLst>
          </p:cNvPr>
          <p:cNvCxnSpPr/>
          <p:nvPr/>
        </p:nvCxnSpPr>
        <p:spPr>
          <a:xfrm flipH="1" flipV="1">
            <a:off x="2942819" y="3542690"/>
            <a:ext cx="3033410" cy="16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401F3-2595-9D0D-91F2-34AAA808AF8E}"/>
              </a:ext>
            </a:extLst>
          </p:cNvPr>
          <p:cNvCxnSpPr>
            <a:cxnSpLocks/>
          </p:cNvCxnSpPr>
          <p:nvPr/>
        </p:nvCxnSpPr>
        <p:spPr>
          <a:xfrm flipH="1" flipV="1">
            <a:off x="2975242" y="4174988"/>
            <a:ext cx="3009090" cy="16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74CF4C-826D-28B3-6CAE-A844283FB657}"/>
              </a:ext>
            </a:extLst>
          </p:cNvPr>
          <p:cNvCxnSpPr>
            <a:cxnSpLocks/>
          </p:cNvCxnSpPr>
          <p:nvPr/>
        </p:nvCxnSpPr>
        <p:spPr>
          <a:xfrm flipH="1" flipV="1">
            <a:off x="2983350" y="4766754"/>
            <a:ext cx="3009090" cy="97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BA660-14DE-FEC6-3113-72A607EF1196}"/>
              </a:ext>
            </a:extLst>
          </p:cNvPr>
          <p:cNvCxnSpPr/>
          <p:nvPr/>
        </p:nvCxnSpPr>
        <p:spPr>
          <a:xfrm>
            <a:off x="5968120" y="3544312"/>
            <a:ext cx="1" cy="12727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3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E20-70C9-D39C-6539-9B570F84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Spielregeln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E460-9CBF-CE29-5841-B3F5CF302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en-US" err="1"/>
              <a:t>Reihenfolge</a:t>
            </a:r>
            <a:r>
              <a:rPr lang="en-US"/>
              <a:t> LED</a:t>
            </a:r>
          </a:p>
          <a:p>
            <a:pPr>
              <a:buSzPct val="114999"/>
            </a:pPr>
            <a:r>
              <a:rPr lang="en-US" err="1"/>
              <a:t>Merken</a:t>
            </a:r>
            <a:r>
              <a:rPr lang="en-US"/>
              <a:t> </a:t>
            </a:r>
          </a:p>
          <a:p>
            <a:pPr>
              <a:buSzPct val="114999"/>
            </a:pPr>
            <a:r>
              <a:rPr lang="en-US" err="1"/>
              <a:t>Wiederholen</a:t>
            </a:r>
          </a:p>
        </p:txBody>
      </p:sp>
    </p:spTree>
    <p:extLst>
      <p:ext uri="{BB962C8B-B14F-4D97-AF65-F5344CB8AC3E}">
        <p14:creationId xmlns:p14="http://schemas.microsoft.com/office/powerpoint/2010/main" val="200701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, timeline&#10;&#10;Description automatically generated">
            <a:extLst>
              <a:ext uri="{FF2B5EF4-FFF2-40B4-BE49-F238E27FC236}">
                <a16:creationId xmlns:a16="http://schemas.microsoft.com/office/drawing/2014/main" id="{8F98B796-E221-057E-D046-C09143D25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31" b="15248"/>
          <a:stretch/>
        </p:blipFill>
        <p:spPr>
          <a:xfrm>
            <a:off x="2119185" y="881348"/>
            <a:ext cx="7965197" cy="51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0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322E8-BE8F-B2C5-0109-EFE1C1AB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Altes </a:t>
            </a:r>
            <a:br>
              <a:rPr lang="de-DE" sz="3600">
                <a:cs typeface="Calibri Light"/>
              </a:rPr>
            </a:br>
            <a:r>
              <a:rPr lang="de-DE" sz="3600">
                <a:cs typeface="Calibri Light"/>
              </a:rPr>
              <a:t>Klassendiagramm</a:t>
            </a:r>
            <a:endParaRPr lang="de-DE" sz="36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4360241-FEFF-08AF-55DE-0AC5F8EB2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059" y="869393"/>
            <a:ext cx="4032386" cy="510891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D33B1-0D68-203C-6C0F-AB7EAA70C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7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322E8-BE8F-B2C5-0109-EFE1C1AB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Neues</a:t>
            </a:r>
            <a:br>
              <a:rPr lang="de-DE" sz="3600">
                <a:cs typeface="Calibri Light"/>
              </a:rPr>
            </a:br>
            <a:r>
              <a:rPr lang="de-DE" sz="3600">
                <a:cs typeface="Calibri Light"/>
              </a:rPr>
              <a:t>Klassendiagramm</a:t>
            </a:r>
            <a:endParaRPr lang="de-DE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D33B1-0D68-203C-6C0F-AB7EAA70C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78DBEAD-003C-9127-9191-305780BDA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388" y="1504948"/>
            <a:ext cx="4010025" cy="3848100"/>
          </a:xfrm>
        </p:spPr>
      </p:pic>
    </p:spTree>
    <p:extLst>
      <p:ext uri="{BB962C8B-B14F-4D97-AF65-F5344CB8AC3E}">
        <p14:creationId xmlns:p14="http://schemas.microsoft.com/office/powerpoint/2010/main" val="293394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BFAC8-6302-BBFD-ECE2-DFD86318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40C07A-D133-B2BA-D84D-01C667F63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1x Raspberry </a:t>
            </a:r>
            <a:r>
              <a:rPr lang="de-DE" err="1">
                <a:ea typeface="+mn-lt"/>
                <a:cs typeface="+mn-lt"/>
              </a:rPr>
              <a:t>pi</a:t>
            </a:r>
            <a:r>
              <a:rPr lang="de-DE">
                <a:ea typeface="+mn-lt"/>
                <a:cs typeface="+mn-lt"/>
              </a:rPr>
              <a:t> 4</a:t>
            </a:r>
            <a:endParaRPr lang="en-US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1x Platine</a:t>
            </a:r>
            <a:endParaRPr lang="en-US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1x 1k</a:t>
            </a:r>
            <a:r>
              <a:rPr lang="de-DE">
                <a:cs typeface="Calibri"/>
              </a:rPr>
              <a:t>Ω</a:t>
            </a:r>
            <a:endParaRPr lang="en-US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5x 330</a:t>
            </a:r>
            <a:r>
              <a:rPr lang="de-DE">
                <a:cs typeface="Calibri"/>
              </a:rPr>
              <a:t>Ω </a:t>
            </a:r>
            <a:endParaRPr lang="en-US">
              <a:ea typeface="+mn-lt"/>
              <a:cs typeface="+mn-lt"/>
            </a:endParaRPr>
          </a:p>
          <a:p>
            <a:r>
              <a:rPr lang="de-DE">
                <a:cs typeface="Calibri"/>
              </a:rPr>
              <a:t>5x 10kΩ </a:t>
            </a:r>
            <a:endParaRPr lang="en-US">
              <a:ea typeface="+mn-lt"/>
              <a:cs typeface="+mn-lt"/>
            </a:endParaRPr>
          </a:p>
          <a:p>
            <a:r>
              <a:rPr lang="de-DE">
                <a:cs typeface="Calibri"/>
              </a:rPr>
              <a:t>5x LEDs</a:t>
            </a:r>
            <a:endParaRPr lang="en-US">
              <a:ea typeface="+mn-lt"/>
              <a:cs typeface="+mn-lt"/>
            </a:endParaRPr>
          </a:p>
          <a:p>
            <a:r>
              <a:rPr lang="de-DE">
                <a:cs typeface="Calibri"/>
              </a:rPr>
              <a:t>X Jumper </a:t>
            </a:r>
            <a:r>
              <a:rPr lang="de-DE" err="1">
                <a:cs typeface="Calibri"/>
              </a:rPr>
              <a:t>wire</a:t>
            </a:r>
            <a:endParaRPr lang="de-DE" err="1"/>
          </a:p>
        </p:txBody>
      </p:sp>
      <p:pic>
        <p:nvPicPr>
          <p:cNvPr id="5" name="Grafik 5" descr="Ein Bild, das Elemente, angeordnet enthält.&#10;&#10;Beschreibung automatisch generiert.">
            <a:extLst>
              <a:ext uri="{FF2B5EF4-FFF2-40B4-BE49-F238E27FC236}">
                <a16:creationId xmlns:a16="http://schemas.microsoft.com/office/drawing/2014/main" id="{97CB108A-9197-53B9-7077-6914E85D3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6196" y="2563891"/>
            <a:ext cx="5927662" cy="3365375"/>
          </a:xfrm>
        </p:spPr>
      </p:pic>
    </p:spTree>
    <p:extLst>
      <p:ext uri="{BB962C8B-B14F-4D97-AF65-F5344CB8AC3E}">
        <p14:creationId xmlns:p14="http://schemas.microsoft.com/office/powerpoint/2010/main" val="192030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1C987-5106-21C1-3B9B-CAB8F0A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Box</a:t>
            </a:r>
            <a:endParaRPr lang="de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04349C3B-BF53-3BB3-85AB-58DB68265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049" y="2556932"/>
            <a:ext cx="4935900" cy="3318936"/>
          </a:xfrm>
        </p:spPr>
      </p:pic>
    </p:spTree>
    <p:extLst>
      <p:ext uri="{BB962C8B-B14F-4D97-AF65-F5344CB8AC3E}">
        <p14:creationId xmlns:p14="http://schemas.microsoft.com/office/powerpoint/2010/main" val="323341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6B002-1B8C-9857-1CEE-4466A76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Box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4572405-9D35-4CDE-AF68-8259DB6CF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2485384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FBFA61627384C934884E1F2DC7265" ma:contentTypeVersion="7" ma:contentTypeDescription="Create a new document." ma:contentTypeScope="" ma:versionID="ec3f01d558c2a19adcfb54a4c92533cc">
  <xsd:schema xmlns:xsd="http://www.w3.org/2001/XMLSchema" xmlns:xs="http://www.w3.org/2001/XMLSchema" xmlns:p="http://schemas.microsoft.com/office/2006/metadata/properties" xmlns:ns2="b6296506-a5e6-4b0a-9448-686d79152a69" targetNamespace="http://schemas.microsoft.com/office/2006/metadata/properties" ma:root="true" ma:fieldsID="74ec56b806d6f4fb3442769ea2462fca" ns2:_="">
    <xsd:import namespace="b6296506-a5e6-4b0a-9448-686d79152a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96506-a5e6-4b0a-9448-686d79152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DDEF1-0039-4CEA-AD95-0B00A138C9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7442BE-F5C8-4C13-800E-3720FC5C0029}">
  <ds:schemaRefs>
    <ds:schemaRef ds:uri="b6296506-a5e6-4b0a-9448-686d79152a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A60E94-DE73-4D64-8717-99D2E64BD2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Organic</vt:lpstr>
      <vt:lpstr>LED Mindgame</vt:lpstr>
      <vt:lpstr>Inhaltsverzeichnis</vt:lpstr>
      <vt:lpstr>Spielregeln</vt:lpstr>
      <vt:lpstr>PowerPoint Presentation</vt:lpstr>
      <vt:lpstr>Altes  Klassendiagramm</vt:lpstr>
      <vt:lpstr>Neues Klassendiagramm</vt:lpstr>
      <vt:lpstr>Box</vt:lpstr>
      <vt:lpstr>Box</vt:lpstr>
      <vt:lpstr>Box</vt:lpstr>
      <vt:lpstr>Probleme beim Bauen</vt:lpstr>
      <vt:lpstr>Code</vt:lpstr>
      <vt:lpstr>Code #1</vt:lpstr>
      <vt:lpstr>Code #2</vt:lpstr>
      <vt:lpstr>Code #3</vt:lpstr>
      <vt:lpstr>Probleme beim Coden</vt:lpstr>
      <vt:lpstr>Live-Presentation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2022-03-24T19:51:18Z</dcterms:created>
  <dcterms:modified xsi:type="dcterms:W3CDTF">2022-04-01T09:32:23Z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0x010100D0CFBFA61627384C934884E1F2DC7265</vt:lpwstr>
  </property>
</Properties>
</file>